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6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DBDBE-E846-4A53-B770-0326BD8A6398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1FCA0-C6CD-4DE5-A500-0174BD651A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DBDBE-E846-4A53-B770-0326BD8A6398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1FCA0-C6CD-4DE5-A500-0174BD651A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DBDBE-E846-4A53-B770-0326BD8A6398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1FCA0-C6CD-4DE5-A500-0174BD651A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DBDBE-E846-4A53-B770-0326BD8A6398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1FCA0-C6CD-4DE5-A500-0174BD651A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DBDBE-E846-4A53-B770-0326BD8A6398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1FCA0-C6CD-4DE5-A500-0174BD651A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DBDBE-E846-4A53-B770-0326BD8A6398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1FCA0-C6CD-4DE5-A500-0174BD651A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DBDBE-E846-4A53-B770-0326BD8A6398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1FCA0-C6CD-4DE5-A500-0174BD651A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DBDBE-E846-4A53-B770-0326BD8A6398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1FCA0-C6CD-4DE5-A500-0174BD651A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DBDBE-E846-4A53-B770-0326BD8A6398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1FCA0-C6CD-4DE5-A500-0174BD651A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DBDBE-E846-4A53-B770-0326BD8A6398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1FCA0-C6CD-4DE5-A500-0174BD651A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DBDBE-E846-4A53-B770-0326BD8A6398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1FCA0-C6CD-4DE5-A500-0174BD651A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0">
              <a:schemeClr val="tx1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4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7DBDBE-E846-4A53-B770-0326BD8A6398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1FCA0-C6CD-4DE5-A500-0174BD651A3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C:\Users\RJChavez\Desktop\alice%20in%20wonderland\music.mp3" TargetMode="External"/><Relationship Id="rId1" Type="http://schemas.openxmlformats.org/officeDocument/2006/relationships/tags" Target="../tags/tag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audio" Target="file:///C:\Users\RJChavez\Desktop\alice%20in%20wonderland\music.mp3" TargetMode="External"/><Relationship Id="rId1" Type="http://schemas.openxmlformats.org/officeDocument/2006/relationships/tags" Target="../tags/tag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audio" Target="file:///C:\Users\RJChavez\Desktop\alice%20in%20wonderland\music.mp3" TargetMode="External"/><Relationship Id="rId1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audio" Target="file:///C:\Users\RJChavez\Desktop\alice%20in%20wonderland\music.mp3" TargetMode="External"/><Relationship Id="rId1" Type="http://schemas.openxmlformats.org/officeDocument/2006/relationships/tags" Target="../tags/tag4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9.xml"/><Relationship Id="rId1" Type="http://schemas.openxmlformats.org/officeDocument/2006/relationships/audio" Target="file:///C:\Users\RJChavez\Desktop\alice%20in%20wonderland\last%20slide.m3u" TargetMode="Externa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RJChavez\Desktop\alice%20in%20wonderland\last%20slide.m3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Alice In wonderland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Lewis Carroll</a:t>
            </a:r>
            <a:endParaRPr lang="en-US" dirty="0"/>
          </a:p>
        </p:txBody>
      </p:sp>
      <p:pic>
        <p:nvPicPr>
          <p:cNvPr id="6" name="music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Click="0" advTm="733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141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Down and Down the rabbit hole</a:t>
            </a:r>
            <a:endParaRPr lang="en-US" dirty="0"/>
          </a:p>
        </p:txBody>
      </p:sp>
      <p:pic>
        <p:nvPicPr>
          <p:cNvPr id="7" name="Picture Placeholder 6" descr="down the rabbit hole.jpg"/>
          <p:cNvPicPr>
            <a:picLocks noGrp="1" noChangeAspect="1"/>
          </p:cNvPicPr>
          <p:nvPr>
            <p:ph type="pic" idx="1"/>
          </p:nvPr>
        </p:nvPicPr>
        <p:blipFill>
          <a:blip r:embed="rId4" cstate="print"/>
          <a:srcRect t="3172" b="3172"/>
          <a:stretch>
            <a:fillRect/>
          </a:stretch>
        </p:blipFill>
        <p:spPr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music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8001000" y="335280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med" advClick="0" advTm="7472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141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Through the door</a:t>
            </a:r>
            <a:endParaRPr lang="en-US" dirty="0"/>
          </a:p>
        </p:txBody>
      </p:sp>
      <p:pic>
        <p:nvPicPr>
          <p:cNvPr id="5" name="Picture Placeholder 4" descr="going in the door.jpg"/>
          <p:cNvPicPr>
            <a:picLocks noGrp="1" noChangeAspect="1"/>
          </p:cNvPicPr>
          <p:nvPr>
            <p:ph type="pic" idx="1"/>
          </p:nvPr>
        </p:nvPicPr>
        <p:blipFill>
          <a:blip r:embed="rId4" cstate="print"/>
          <a:srcRect t="3172" b="3172"/>
          <a:stretch>
            <a:fillRect/>
          </a:stretch>
        </p:blipFill>
        <p:spPr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music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8077200" y="365760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med" advClick="0" advTm="7238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141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Talking to the red queen</a:t>
            </a:r>
            <a:endParaRPr lang="en-US" dirty="0"/>
          </a:p>
        </p:txBody>
      </p:sp>
      <p:pic>
        <p:nvPicPr>
          <p:cNvPr id="5" name="Picture Placeholder 4" descr="alice and the queen.jpg"/>
          <p:cNvPicPr>
            <a:picLocks noGrp="1" noChangeAspect="1"/>
          </p:cNvPicPr>
          <p:nvPr>
            <p:ph type="pic" idx="1"/>
          </p:nvPr>
        </p:nvPicPr>
        <p:blipFill>
          <a:blip r:embed="rId4" cstate="print"/>
          <a:srcRect l="5636" r="5636"/>
          <a:stretch>
            <a:fillRect/>
          </a:stretch>
        </p:blipFill>
        <p:spPr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music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8077200" y="335280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med" advClick="0" advTm="13728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141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Attacked by cards</a:t>
            </a:r>
            <a:endParaRPr lang="en-US" dirty="0"/>
          </a:p>
        </p:txBody>
      </p:sp>
      <p:pic>
        <p:nvPicPr>
          <p:cNvPr id="5" name="Picture Placeholder 4" descr="attack of the cards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21911" b="21911"/>
          <a:stretch>
            <a:fillRect/>
          </a:stretch>
        </p:blipFill>
        <p:spPr>
          <a:xfrm>
            <a:off x="2057400" y="811609"/>
            <a:ext cx="5221288" cy="3915966"/>
          </a:xfrm>
          <a:prstGeom prst="rect">
            <a:avLst/>
          </a:prstGeom>
          <a:solidFill>
            <a:srgbClr val="000000">
              <a:shade val="95000"/>
            </a:srgbClr>
          </a:solidFill>
          <a:ln w="762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b="1" dirty="0"/>
          </a:p>
        </p:txBody>
      </p:sp>
      <p:pic>
        <p:nvPicPr>
          <p:cNvPr id="7" name="last slide.m3u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924800" y="2133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5835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3400" y="533400"/>
            <a:ext cx="86106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/>
              <a:t>Alice is in……….</a:t>
            </a:r>
          </a:p>
          <a:p>
            <a:r>
              <a:rPr lang="en-US" sz="8800" dirty="0" smtClean="0"/>
              <a:t>But will she get out?</a:t>
            </a:r>
            <a:endParaRPr lang="en-US" sz="8800" dirty="0"/>
          </a:p>
        </p:txBody>
      </p:sp>
      <p:pic>
        <p:nvPicPr>
          <p:cNvPr id="4" name="last slide.m3u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7722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36</Words>
  <Application>Microsoft Office PowerPoint</Application>
  <PresentationFormat>On-screen Show (4:3)</PresentationFormat>
  <Paragraphs>8</Paragraphs>
  <Slides>6</Slides>
  <Notes>0</Notes>
  <HiddenSlides>0</HiddenSlides>
  <MMClips>6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Alice In wonderland</vt:lpstr>
      <vt:lpstr> Down and Down the rabbit hole</vt:lpstr>
      <vt:lpstr> Through the door</vt:lpstr>
      <vt:lpstr>Talking to the red queen</vt:lpstr>
      <vt:lpstr>Attacked by cards</vt:lpstr>
      <vt:lpstr>Slide 6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Alice In wonderland</dc:title>
  <dc:creator>RJChavez</dc:creator>
  <cp:lastModifiedBy>RJChavez</cp:lastModifiedBy>
  <cp:revision>6</cp:revision>
  <dcterms:created xsi:type="dcterms:W3CDTF">2011-05-04T01:59:03Z</dcterms:created>
  <dcterms:modified xsi:type="dcterms:W3CDTF">2011-05-04T21:59:14Z</dcterms:modified>
</cp:coreProperties>
</file>