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39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A603AB"/>
            </a:gs>
            <a:gs pos="21001">
              <a:srgbClr val="0819FB"/>
            </a:gs>
            <a:gs pos="35001">
              <a:srgbClr val="1A8D48"/>
            </a:gs>
            <a:gs pos="52000">
              <a:srgbClr val="FFFF00"/>
            </a:gs>
            <a:gs pos="73000">
              <a:srgbClr val="EE3F17"/>
            </a:gs>
            <a:gs pos="88000">
              <a:srgbClr val="E81766"/>
            </a:gs>
            <a:gs pos="100000">
              <a:srgbClr val="A603AB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26E8E2-FB4D-4118-B907-402D842BD24D}" type="datetimeFigureOut">
              <a:rPr lang="en-US" smtClean="0"/>
              <a:t>5/9/2011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B0CAF5-AAE4-49FE-88BF-3A58F91E6788}" type="slidenum">
              <a:rPr lang="en-US" smtClean="0"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38200" y="2209800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en-US" b="1" cap="all" spc="0" dirty="0" smtClean="0">
                <a:ln w="9000" cmpd="sng">
                  <a:solidFill>
                    <a:schemeClr val="accent1">
                      <a:lumMod val="20000"/>
                      <a:lumOff val="80000"/>
                    </a:schemeClr>
                  </a:solidFill>
                  <a:prstDash val="solid"/>
                </a:ln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12700" stA="28000" endPos="45000" dist="1000" dir="5400000" sy="-100000" algn="bl" rotWithShape="0"/>
                </a:effectLst>
              </a:rPr>
              <a:t>ALICE’S ADVENTURES IN</a:t>
            </a:r>
            <a:br>
              <a:rPr lang="en-US" b="1" cap="all" spc="0" dirty="0" smtClean="0">
                <a:ln w="9000" cmpd="sng">
                  <a:solidFill>
                    <a:schemeClr val="accent1">
                      <a:lumMod val="20000"/>
                      <a:lumOff val="80000"/>
                    </a:schemeClr>
                  </a:solidFill>
                  <a:prstDash val="solid"/>
                </a:ln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12700" stA="28000" endPos="45000" dist="1000" dir="5400000" sy="-100000" algn="bl" rotWithShape="0"/>
                </a:effectLst>
              </a:rPr>
            </a:br>
            <a:r>
              <a:rPr lang="en-US" b="1" cap="all" dirty="0" smtClean="0">
                <a:ln w="9000" cmpd="sng">
                  <a:solidFill>
                    <a:schemeClr val="accent1">
                      <a:lumMod val="20000"/>
                      <a:lumOff val="80000"/>
                    </a:schemeClr>
                  </a:solidFill>
                  <a:prstDash val="solid"/>
                </a:ln>
                <a:solidFill>
                  <a:schemeClr val="accent4">
                    <a:lumMod val="75000"/>
                  </a:schemeClr>
                </a:solidFill>
                <a:effectLst>
                  <a:glow rad="139700">
                    <a:schemeClr val="accent1">
                      <a:satMod val="175000"/>
                      <a:alpha val="40000"/>
                    </a:schemeClr>
                  </a:glow>
                  <a:reflection blurRad="12700" stA="28000" endPos="45000" dist="1000" dir="5400000" sy="-100000" algn="bl" rotWithShape="0"/>
                </a:effectLst>
              </a:rPr>
              <a:t>WONDERLAND</a:t>
            </a:r>
            <a:r>
              <a:rPr lang="en-US" b="1" cap="all" spc="0" dirty="0" smtClean="0">
                <a:ln w="9000" cmpd="sng">
                  <a:solidFill>
                    <a:schemeClr val="accent1">
                      <a:lumMod val="20000"/>
                      <a:lumOff val="80000"/>
                    </a:schemeClr>
                  </a:solidFill>
                  <a:prstDash val="solid"/>
                </a:ln>
                <a:solidFill>
                  <a:schemeClr val="accent4">
                    <a:lumMod val="75000"/>
                  </a:schemeClr>
                </a:solidFill>
                <a:effectLst>
                  <a:reflection blurRad="12700" stA="28000" endPos="45000" dist="1000" dir="5400000" sy="-100000" algn="bl" rotWithShape="0"/>
                </a:effectLst>
              </a:rPr>
              <a:t/>
            </a:r>
            <a:br>
              <a:rPr lang="en-US" b="1" cap="all" spc="0" dirty="0" smtClean="0">
                <a:ln w="9000" cmpd="sng">
                  <a:solidFill>
                    <a:schemeClr val="accent1">
                      <a:lumMod val="20000"/>
                      <a:lumOff val="80000"/>
                    </a:schemeClr>
                  </a:solidFill>
                  <a:prstDash val="solid"/>
                </a:ln>
                <a:solidFill>
                  <a:schemeClr val="accent4">
                    <a:lumMod val="75000"/>
                  </a:schemeClr>
                </a:solidFill>
                <a:effectLst>
                  <a:reflection blurRad="12700" stA="28000" endPos="45000" dist="1000" dir="5400000" sy="-100000" algn="bl" rotWithShape="0"/>
                </a:effectLst>
              </a:rPr>
            </a:br>
            <a:endParaRPr lang="en-US" dirty="0">
              <a:ln w="9000" cmpd="sng">
                <a:solidFill>
                  <a:schemeClr val="accent1">
                    <a:lumMod val="20000"/>
                    <a:lumOff val="80000"/>
                  </a:schemeClr>
                </a:solidFill>
                <a:prstDash val="solid"/>
              </a:ln>
              <a:solidFill>
                <a:schemeClr val="accent4">
                  <a:lumMod val="75000"/>
                </a:schemeClr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BY: Lewis Carroll</a:t>
            </a:r>
            <a:endParaRPr lang="en-US" dirty="0"/>
          </a:p>
        </p:txBody>
      </p:sp>
      <p:pic>
        <p:nvPicPr>
          <p:cNvPr id="5" name="Picture 4" descr="alice and the jury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 rot="20200725">
            <a:off x="609600" y="4724400"/>
            <a:ext cx="1277112" cy="1524000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  <p:pic>
        <p:nvPicPr>
          <p:cNvPr id="6" name="Picture 5" descr="doormouse2.jp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 rot="918862">
            <a:off x="6766386" y="440396"/>
            <a:ext cx="1810103" cy="1608742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19464477">
            <a:off x="-2478064" y="822765"/>
            <a:ext cx="8229600" cy="1143000"/>
          </a:xfrm>
        </p:spPr>
        <p:txBody>
          <a:bodyPr>
            <a:noAutofit/>
          </a:bodyPr>
          <a:lstStyle/>
          <a:p>
            <a:r>
              <a:rPr lang="en-US" sz="7200" b="1" cap="all" dirty="0" smtClean="0">
                <a:ln w="0">
                  <a:solidFill>
                    <a:schemeClr val="bg1"/>
                  </a:solidFill>
                </a:ln>
                <a:solidFill>
                  <a:srgbClr val="00B050"/>
                </a:solidFill>
                <a:effectLst>
                  <a:glow rad="228600">
                    <a:schemeClr val="accent6">
                      <a:satMod val="175000"/>
                      <a:alpha val="40000"/>
                    </a:schemeClr>
                  </a:glow>
                  <a:reflection blurRad="12700" stA="50000" endPos="50000" dist="5000" dir="5400000" sy="-100000" rotWithShape="0"/>
                </a:effectLst>
              </a:rPr>
              <a:t>similes</a:t>
            </a:r>
            <a:r>
              <a:rPr lang="en-US" sz="7200" b="1" cap="all" spc="0" dirty="0" smtClean="0">
                <a:ln w="0">
                  <a:solidFill>
                    <a:schemeClr val="bg1"/>
                  </a:solidFill>
                </a:ln>
                <a:solidFill>
                  <a:srgbClr val="00B050"/>
                </a:solidFill>
                <a:effectLst>
                  <a:glow rad="228600">
                    <a:schemeClr val="accent6">
                      <a:satMod val="175000"/>
                      <a:alpha val="40000"/>
                    </a:schemeClr>
                  </a:glow>
                  <a:reflection blurRad="12700" stA="50000" endPos="50000" dist="5000" dir="5400000" sy="-100000" rotWithShape="0"/>
                </a:effectLst>
              </a:rPr>
              <a:t/>
            </a:r>
            <a:br>
              <a:rPr lang="en-US" sz="7200" b="1" cap="all" spc="0" dirty="0" smtClean="0">
                <a:ln w="0">
                  <a:solidFill>
                    <a:schemeClr val="bg1"/>
                  </a:solidFill>
                </a:ln>
                <a:solidFill>
                  <a:srgbClr val="00B050"/>
                </a:solidFill>
                <a:effectLst>
                  <a:glow rad="228600">
                    <a:schemeClr val="accent6">
                      <a:satMod val="175000"/>
                      <a:alpha val="40000"/>
                    </a:schemeClr>
                  </a:glow>
                  <a:reflection blurRad="12700" stA="50000" endPos="50000" dist="5000" dir="5400000" sy="-100000" rotWithShape="0"/>
                </a:effectLst>
              </a:rPr>
            </a:br>
            <a:endParaRPr lang="en-US" sz="7200" dirty="0">
              <a:ln w="0">
                <a:solidFill>
                  <a:schemeClr val="bg1"/>
                </a:solidFill>
              </a:ln>
              <a:solidFill>
                <a:srgbClr val="00B050"/>
              </a:solidFill>
              <a:effectLst>
                <a:glow rad="228600">
                  <a:schemeClr val="accent6">
                    <a:satMod val="175000"/>
                    <a:alpha val="40000"/>
                  </a:schemeClr>
                </a:glow>
                <a:reflection blurRad="12700" stA="50000" endPos="50000" dist="5000" dir="5400000" sy="-100000" rotWithShape="0"/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2514600"/>
            <a:ext cx="8229600" cy="45259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This simile supports the mood of being very care-free and crazy by comparing a mouse to a bat. The tone of this simile is also very non-sensible. </a:t>
            </a:r>
          </a:p>
          <a:p>
            <a:endParaRPr lang="en-US" dirty="0"/>
          </a:p>
          <a:p>
            <a:r>
              <a:rPr lang="en-US" dirty="0" smtClean="0"/>
              <a:t>There </a:t>
            </a:r>
            <a:r>
              <a:rPr lang="en-US" dirty="0"/>
              <a:t>are no mice in </a:t>
            </a:r>
            <a:r>
              <a:rPr lang="en-US" dirty="0" smtClean="0"/>
              <a:t>the air , I'm </a:t>
            </a:r>
            <a:r>
              <a:rPr lang="en-US" dirty="0"/>
              <a:t>afraid, but you might catch a bat, and that's very like a mouse, you know. </a:t>
            </a:r>
            <a:br>
              <a:rPr lang="en-US" dirty="0"/>
            </a:br>
            <a:r>
              <a:rPr lang="en-US" dirty="0"/>
              <a:t/>
            </a:r>
            <a:br>
              <a:rPr lang="en-US" dirty="0"/>
            </a:br>
            <a:r>
              <a:rPr lang="en-US" dirty="0"/>
              <a:t/>
            </a:r>
            <a:br>
              <a:rPr lang="en-US" dirty="0"/>
            </a:br>
            <a:endParaRPr lang="en-US" dirty="0"/>
          </a:p>
        </p:txBody>
      </p:sp>
      <p:pic>
        <p:nvPicPr>
          <p:cNvPr id="2050" name="Picture 2" descr="http://t3.gstatic.com/images?q=tbn:ANd9GcTaHjUJCxP2THb6Jwgkwsch_s7uXsm0vI3yD8tfL9lWd1zXPwdU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685100">
            <a:off x="6248400" y="228600"/>
            <a:ext cx="2247900" cy="203835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0" y="1752600"/>
            <a:ext cx="8686800" cy="4602163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This metaphor has a tone of seriousness to the hatter , but a whimsical tone to the reader.</a:t>
            </a:r>
          </a:p>
          <a:p>
            <a:pPr>
              <a:buNone/>
            </a:pPr>
            <a:endParaRPr lang="en-US" dirty="0"/>
          </a:p>
          <a:p>
            <a:r>
              <a:rPr lang="en-US" dirty="0" smtClean="0"/>
              <a:t>  …….“ he won’t stand for a beating!”</a:t>
            </a:r>
          </a:p>
          <a:p>
            <a:pPr>
              <a:buNone/>
            </a:pPr>
            <a:r>
              <a:rPr lang="en-US" dirty="0"/>
              <a:t> </a:t>
            </a:r>
            <a:endParaRPr lang="en-US" dirty="0" smtClean="0"/>
          </a:p>
          <a:p>
            <a:pPr>
              <a:buNone/>
            </a:pPr>
            <a:r>
              <a:rPr lang="en-US" dirty="0"/>
              <a:t> </a:t>
            </a:r>
            <a:r>
              <a:rPr lang="en-US" dirty="0" smtClean="0"/>
              <a:t>  Before the hatter said this Alice was at the tea party talking about “ beating time “ however the hatter thought she meant it literally. 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 rot="2214140">
            <a:off x="5776715" y="679253"/>
            <a:ext cx="3501343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glow rad="101600">
                    <a:srgbClr val="00B0F0">
                      <a:alpha val="60000"/>
                    </a:srgbClr>
                  </a:glow>
                  <a:reflection blurRad="12700" stA="28000" endPos="45000" dist="1000" dir="5400000" sy="-100000" algn="bl" rotWithShape="0"/>
                </a:effectLst>
              </a:rPr>
              <a:t>Metaphor</a:t>
            </a:r>
            <a:endParaRPr lang="en-US" sz="5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glow rad="101600">
                  <a:srgbClr val="00B0F0">
                    <a:alpha val="60000"/>
                  </a:srgbClr>
                </a:glow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1026" name="AutoShape 2" descr="data:image/jpg;base64,/9j/4AAQSkZJRgABAQAAAQABAAD/2wBDAAkGBwgHBgkIBwgKCgkLDRYPDQwMDRsUFRAWIB0iIiAdHx8kKDQsJCYxJx8fLT0tMTU3Ojo6Iys/RD84QzQ5Ojf/2wBDAQoKCg0MDRoPDxo3JR8lNzc3Nzc3Nzc3Nzc3Nzc3Nzc3Nzc3Nzc3Nzc3Nzc3Nzc3Nzc3Nzc3Nzc3Nzc3Nzc3Nzf/wAARCACeAKUDASIAAhEBAxEB/8QAHAABAAIDAQEBAAAAAAAAAAAAAAUGAQQHAwII/8QAPxAAAQMDAwMCAwUFBgUFAAAAAQIDBAAFEQYSIRMxQSJRBxRhFSMycYEWQlJikSQzQ3KCoTQ1U7HBVGPR4fD/xAAUAQEAAAAAAAAAAAAAAAAAAAAA/8QAFBEBAAAAAAAAAAAAAAAAAAAAAP/aAAwDAQACEQMRAD8A7jSlKBWMisntXPNXXbUjeoprFjkoSm325uamCWkkzgVqDgCsEggAAY8kUFikaxsqbO9dIkozmWnxH2Q09Ra3iQA2E/xEkY7d639P3mHf7WzcbcpamHcj1p2qSoEgpUPBBBrhEOYqLYtKXuIdtufmRo11bCMnrMPFaXAeOVJJ/wBh+V1tOtEaeh3dli1SZrcO6y3JzrJCG4qFSFAZJ/ErztHjmg6pSvlCgtIUDkEZFfVApSlAoeKVSNZaknMXZFmtkhuEQyh2TMXGL6k9VfSaQ22D6lKX5PAA/Sgu24e9M1zdch+PHkTG9b3VS2Jnye9yCy61JeyPQ20lIKsHg7SOysHyJuJquRbZrFt1Uw2w866GGbhGVuivrx+E55bWf4VfoTQW6lYByKzQKUpQKUpQKUpQKUpQaN4iyJtslxYctyG+60pDclsZLSiOFD8v/wBjuOOpt+qPm7Yy1enkant6w58pd8f2lPZXQfA9bahjcgnxzgjnuFRl7stvvsP5S6RkvtBQUg8hTah2UlQ5SR7gg0HjatO2q2RX2IsFlDUiQZLrRytHVOMkBXbt4xiqkJDuvLvKt1uZaj6bgTgZklH4p7qPUUJA427gCVecD3qX00/cbXfpWnbrcVT0ojok2995P3y2txStK1dlFJ289yFZP0+vh1DRaoNytPPUhXJ8Hd3KVnqIP6oUn9cjxQWxIpke9CceKrN01QVOSI1gYamPRiRJlPOhqJEI79RznJHlKckedtBZsj3rxkzYkRO6VJZZGcZdcCf+9c4TI+2zuRIvupHUH8UBfyEEEnwrcncBjvuWcGvWHpG4p9TelNJsZBAMt12W6kfVRR6v6igujuo7E2pKHbzbUqWcJSqW2Co+w55qn/EexQb9BTqC235qDLtTZc+abXvQUoUFgK2k9lJBHB58HitxFm1NFQlDFu0ctkZy2mK61gfTuP8AatCfDtjLalaj+HbTba0lLkm2tNyUpBznOwJcA8528e9BzK8RZem9G2C+pu8k36dKW+wGXvQw2pKioJQPTk9QZ/zEVL2m/i7WS6adt8RUxb8MNMRoUQlHzKyPvVuLG9SgclS1FATt4Csgi/W/Rmgb/AjybLGjhDWC1IgvLbdaUDwSQchYI7qGeK93hqDR61yQp2/2UkKfHTSJjHYFQ2gB4eTn1fWguNvbcZgx2nlFbqG0pWs/vKAwTWxWlarlDutvYn299L8Z9G9txPYjt+h8EdwRit2gUpWCcUGaUPAoDmgUpSgUpSgVzaTqhu4Is2o3EmIxbLq9DuTO/d0AoKbClcDjJQfpuPfFdJPIqvt6StiJt3fLbimrugJmRVKHRWoZBWE44UQeTn2Pfmg09cIchtQdSRWit20Olx5Ke64yhh4D3wML/wBFaup7mjTdwiarQpTtpkNpjXAsp34QSSy8Md8FRSfcLHsBVmtlsj2y0x7YzvcjsNBlPWVvJSBjBPniuRwtNpkXCe9drw87oOyvLMeMsktulJJLYAOVJQo7c85xtHnAWu/alXd4aVxVSWbK+S0yuOCmVdHPDbA7pQcHLhwcZxgeqsTLP9m2b7T1DATJhQQFtWO3AfLxkZyVKBx1lAZJJ474FTWmba7KfOoLtG6Mx5sNxYqh/wADHxw324We6v0T2TVn4KfcUGtAkRpkNiTCcbciuoCmlt/hUk9sV6KfaS8llTyEuryUoKhuIHfArymNx/kH2nV9BjpqC1ocLWxOOSFAgpx7jtVX0tG0Nc5CpWnW7dKlRF71PgFbyFKz6itXqOeec0Evqhi6zIbMKzudASXktyZSHNrjDPdRR/McYB8Zz4qZbSEoCck7RjKjk/1rKlek7cZxxUJYr3ImXCZa7pCTDuEVtt1SW3eq242vISpKsA90qBBAPFB4ag0pFuDhm21xVrvKU/dT4o2qz4Dg7OJ7ZCv0xWdKXyRckybfeGW416t6giW02cpWCMpdQfKFdx7HIParA4420kqcWlCR3Uo4AqmXlyONa6aulucacU+6/bpLjLgUCnplwJVjyFIyPzP0oPK9w39G3B3UFmQtdpdVvu9vbGQkeZDY8KHdQHcc+M1dYklmXGakRnEOsuoC21pOQpJGQRWpfn/lrPMeJcSEMqO5pnqqHHcI53Y74x4qg/B29IQq4aZclxX1xFmRFVFUoo6KzykBXKdpP4Vcjd9M0HT6558UNQToAej2u5KgKhwVTnnEpSStRWG2W/V4Uoqz+Q96vVxmx7fCemTHksx2EFxxxXZKQMk1UtP2NjUUC43XUMMuJvSkKRFkZ+6jIOWUEA8H98/VX0oIrUXxCfMTfZ34seKhXSVcXWy6JD4xluM2D94c5BUSEjPfzUl8NtQrnw1xrxqGDcLw44t0x2Vt5Zb7BPoODjGTjOM45xmuc/E62NW7UaykQ2Gktjov3h1K22kcYRHjoB9Cee6Dznz3mfhYiSxqVC3I6LsZMUly6iK+yIiQMpbT1EpTtPgISP6UHZRyKUHalBmlKUClKwo4FBXtaTpLcNi1W1ZRcLq58sy4nuynBLjv+lAJH1xUTcIkaVf7HpOI2UW23sidJbSDtKUHay2o/VeVEHvsrdtgN01rdLgspWxa0JgRfO1xQC3j+f8Adp/0mtPTtwEdOoL/ACo8qQt+6ORwmIyp5aWmT0kAJGTjhROPKjQTc22wrXKmagjxnlShHUXmmHNok4GRuSTtKgBgE9s4qP0r8QtOao6bVvnJblrGflZA2OZ9gDwr9Cam4Exq9W9Tvy0pppzc2pqWwppZHY5SrnBrlNo0DO+HTzmpmS3cTHfWHoyGsqEM/voJAIcA5IHGMjNBYPi01Pvbtl0nb5SYn2s46p11ecFLSN20gd8nx9BVe0fYmfhyq/3gynbiYUdEZYbTtS/JUoHpo7njLYzzyojHHPQ7nY7BrWLbpz+ZTTYLsWTHfW2QFd8FJB5x/tWvquwPr09ChaeZbSIM2PITF3BAeS2vcUlRzgk857kjnuaDn2h9X63uWv2UXiM83AlOOMKjLaLTbJSncdueSRt9z3+ortQZbDpd2p6hSE7tozgc4z7VWrNarpLv6r/qFEdl1tosQYTLhcEdCsFalrwApaiAOBgAcZzW/rDULGlrBJu0hAcSyBta6gQXCSBgE+fP6UG3dbNbbwhtF0gx5aGyShL7YWEk+QDVbv8AGiW696RgW+GzGaVc3HdjDSUJG2O4DwB/MOfpXzpH4jWzVksx7Zb7uAn8TzsUdJJxnBWlRAP54r7kqNz+JsFpKgpu0W9x53bztceISkE577UkjI7Z96Cb1QtpuzSHHpc6IhG1RfgoKnUeoYISEqyO2RgjGc8VzSRemIeutN3SZerLJhKRLDlyiANOOoDQIS8kEjIIG3B59ge9snXG7XnUFxg2+6t2e22gITLkFttbrq1o3+ndwhISR6iO5PfFQcSToyDe0iwRlal1Os7g6XQ44SBytTqvQjA9vpgUE3LWNRqauV43W7TUJfWS3L+6VMUnBQ4sHlDaTyEnlR5IAAB9G9R3zUCwdKWxtqDn/mV2QtCHB/7bQwtX5kpFejOlpN2mNXDWEhuWtpe+PbmSRFYPgkHl1X8yh+QFe131QsT3LRpuILndmsdZO/YzFB8uuePokZUaCEuuir1PfdmSzpa4y3W8K+ctChgjsApK9xGOMnJ4Fe+itG3Gx3h2dIehRIxaU2i3W1T3RUSU4WrqKI3AJx6QKs2m5yp9tQp6fb5sltam5DkA/dBwd0jJJBAI7n61LYHtQE4wMdqVmlApSlArCuRWa+VduKCp/DUZ04/MLocVMuMuQtQAAz1ljx/lz+tfPwpQgaIgrbSlO92QpWPJ6znP/avn4TpDeiY0dWOrHkyWnUj91QfWcf0I/rWPhs46xpSREQlt163zpkfalRSFqS6sgZPbOe9Bc6wRkVG2J68PsOLvcWHGcKh02ozyndqcchSiACc57cVJ0H5n1Xqq9WfVlyiaQM61wDKUBHbTlDjqVFK1pSRgBSkngccfpXVNKXLXWprYiYtyy2prcpvf0FvuLUklKjt3BIG4Hye39bFN0PpydOcmybduddVvdCX3UocPkqQFBKs+cg581PR2GozDbEdtDbTaQlCEJASkDgAAdhQVgaTuT6E/aWrry8pP/pulFSePZCM+T59vaofWPw2sU61heJLRZdD0h9PVlyXG0g5QgqUSCeO2ewGDxXQ6+V+M9qCq6dvml4tnmNWj+xxLQ3uksLYWythIB5UlQBydp5PJrHw+jSV2+XfbggomXp/5tTZAy01gBpH6IA/UmtK8PnVuoRp6JhdohOIdu76Tw4sHKI4PnkAq9hxxV2cWhlG5akpSCBlRwOTQUb4i6T09dIkh6Zb0uXeWnZGUw503X3EJKgkE+knCT38ce1cy+B9mnxviApE+I618nHdWUPpKShZIRkA+e4z7Zq96mfF4ZmSJKZoZiqQm52sq/tEBSTlEqOR7D1ccKTnsQRUz8MmZMqDKv9xkrlSLksJZfW301KjNZS0SkcAq9Szj+P8AKguqhmqvd9FxJVpdtdqc+yo0uV1p5jJwuQg53o3eN2Rz7ZGOatNKDStNrh2eA1BtsZuNFaGENtjgf/J+tbtKUClKUClKUCsK5FZpQUyGtWmtav29aD9m31a5UdzHCJQGXWz/AJkjeM45Cu/jXXIc0jrZQkONN2K+qU6FKBAYlpT6hkDA3gZ57kHz3ntY2RV8s62Y7gZnsLTIgv8Alp9HKD+Xg/Qmo23vWz4g6Udi3WNtX/cTYqj64zye/wBQQeQfagtEKWxOiMS4q97D7aXG14I3JIyDg89qxNmxoEN6ZMeQzHZQVuOLOAlI7muaIk6k0EUsXN564WYyWgLkGy58rFSnaULaTylXCfUAQcknnirUi7aa1lBjQm5jclExCZIYQv1YbWhRCwPw4JQCD9R70E7aZybnb2JrbLzKH0b0ofRsWAe2R445/Wts96+SpKE5UQkDyeAKrFz15aY0kQbYHrxcVHAi25PVIP8AOoelA/M0Ejpa3S7VZ24lwkmRIDrqy5vKuFOKUkAnnABAqFud/mX2c/YtIOILjY2zbruCmoZJGUpH77uM8Zwk4yfAwuzag1Nj9o5ItdsWn1WuA7ucX9HXxjj3SgY+vvabfAh2qE3Et8ZqPGaGENNJCQP/AL+tBr6fs8OwWmPbbegpZZTjJxuWfKlHyonkmoK/3S3Xhlu2yg27ZLskxkXBl0HpSQo4QQR6VZSNp/iTgjtW5c5aLvJmWJt6RbrpHCZERxQwHNpBS4nBwtAV6VJOPY4yK59Jel3tcq2WmKyJd/jn7Qh71bbfKac2KkEjsDt45yopRweaDdXEmas1CxapW9i4W5DkS+S4/pRJiqKVIQPOXMA4B9IK/cCuqstoaaQ20hKEISEpSkYAA7AVG6cskew2tuFHUtxWSt5907nH3FcqWs+VE/8AgeKlaBSlKBSlKBSlKBSlKBSlKARmqdqXTlwRdk6l0u6hq7Nt7JEVfDU9sdkLPhQ8K8ceKuNYPIoKrZ9b2me78jcwq03TOxyDcMIUTj90nhY9iO/tXrcNCaYnhJcssVpxIwl2KjoLT/qRg1s6yYsq7BKe1HEakwWGy4tC0Anj+HyFHgDGDkiuE6V/b2JrCHCgmdBL5V0Ys9xTjbUcHGShavwpAAz344oOzM/DrSqEJS5bS+E+ZEl1zP5gqx5qxQLbBtsf5e3w40Vn/px2ktp/oABXN9Yak13arG8JFjab2berdLY6HQlsfiIbX6kHHYnIHP51y1r4h3BtrbbPtJq4q9KZblzdfKieDltQ2EnxgDB7UH6WulyZt0GVK6TskxW962IyQt0jvwnPfGT+lVXUVwalssSpUwvaXubbaUymCEqgPBWUPbwOElW0ZJ9KgM8HimR9X3KTfIcm32xUW7IKY1ynS0LZgy29v3al4TuSo+koyBgKxyDx5SmERrk9anm5F4kLkqdTaIRLVsS6gBbqcFSlKKeFFPCdy+3sE81MuuqZEeJa1IcudnkqR+0bQAjKbIAOE89RSgcKQMJCk5zjFXvTtgiWOO4lgLdkPq6kmU8dzshzypR/8DgeKrljtVxd1MzeIkhKLO1uZjxyz0iqO42hwdhyErO0JwnGDkk5ze6BSlKBSlKBSlKBSlKBSlKBSlKBUber7bLHHD92nMRW1Z29RXK8dwkd1HnsAarWr9Q3F9c6z6ZivPOsoCJs9skiFvHG1KfUtYGFbR2Hv2qqwdLXS+GTEujcu5vhCUxL/cN7KYyeCS0ycK3hQBz2VjkjGCGdSa2k34NJesr0KwwLpGNzdlqAeQjcFJKmh6kpPpOee2Pepb4bvoverNSXvqJfS2pEVh1DrjiCgkrO1SwMd0+kcD25ybFA0ZAYuH2tciq5XRbKUPSJKUqSpQ7KSjG1BHYY7Dj615aAWh5u/vlZW+q9y0ukj+BexA/RCUUExqpxLGmbs6VbQiE8c5Ax6D71xxNlscFrQsK3W+Kb08/FfkrTL++QTtcUVI5yCkHGcAZ471cdYWj9udVGwfPSY8G2wutJUwrgvuH7tKgeDhKSoj2P1qrswLtcXUXC2PXC8aqtL5R8wppuPEjhBILJHG5SkkZCckZHKR3D3i2uXL1fPtcyAX5Uma4JEhUhQS3DKgpRKMcheABk84SBnYcdXtVoiWz5gxkqKpEl2S4pZyd7hyrHsOBx9BUXobVA1VaFy3IbkGSw+qPIjOnJbWkDPsfPkA96sgx4oASBWaUoFKUoFKUoFKUoFKUoFKUoFQWsb07ZbOXITSH7jIcTHgsKOOq8rgD8hyT9AanD2qD1Pp9d6+SejXGRbpkJ0uMyGUpWRlJSoFKgQQQaDQ+GoYVo6DObc6r80GTMeV3W+onqbv8AKoFP0CQPFbdz1ppy1PFmXd4vXH+C0rqufltRk+RXN4mj7u0X2Jmk13NxuQ6486u6/Kx5YKspKGkekKIxnIA45HPH2/cbxa5D64sb9jYrZAYYVZg8w4nGSpx5sHCirwOwHOSaC7ua2efbd+y9MXyQpHAVIYEVs8ZyVOEYH1wahdAznrTB1k7c0tp+VuD0xwsK3tpK0BxSAvjcU8A9vFUd+yl2Arp3B+R1vVOmWieua1PHO5T7KSHG8nA3JCgMEEds9L0roeDA09JhvtdFVxZWiUxFeeDICvKEuElKtu0EnnIoIb4WXOUzPkRb+wlFzvaE3ZqUn8EhtSEjYPYoH7vPBz+cprSwuNvPXlhct6CUINxtkR1TKpARn7xKkYUVhOBtyAQnvkCqRKa+xr2/YE31Tl0tMiK5p9c1WVrK2wFsEgYDZACecAEj3OelWbVVl1BZFPTlMRPUqPLhTVpSppwcKbUD37H8/ag5vMlJ0fOi6rsNouUW3ySkS0TJ6HDMZIyFNo3qWSB6sk8c54zXULHquFeZCGosO6o3thwOyLe602QRkeojHPj3rneurhZGrBd7doW2RnXkx1CfOhJQhqMznKkdTGCVcjYk+T7VvWS4O2ZqC/Jf1Va7YhtLpjPx0zmCjaMJS8lKlJGMcHB+goOrClfDLiXWUOIJKFpCkkgjg/Q190ClKUClKUClKUClKUClKUClKUCsEZFZpQaDFntsecZse3RGpZSUl9thKXCCckbgM+K3h2rNKCD1VpyPqCzTYakNtyH2djcgIG9tQO5BzjOAoA1THdDaguEtu6XaLpKRObHTW07BUpMkYwXFr77jjIG0gV0+lBzKf8P9TzrS7Cc1JCZiPbSu1xbeGowCSPu0rB3BJxycZrxf0+/bhhVju9rV+FUjS9wKm1A4/wAFRBTn6JOPeup1gpBoPllOxlCdy1YSBuX+I/U/WvugGKUClKUClKUClKUClKUH/9k="/>
          <p:cNvSpPr>
            <a:spLocks noChangeAspect="1" noChangeArrowheads="1"/>
          </p:cNvSpPr>
          <p:nvPr/>
        </p:nvSpPr>
        <p:spPr bwMode="auto">
          <a:xfrm>
            <a:off x="76200" y="-503238"/>
            <a:ext cx="1104900" cy="10572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28" name="AutoShape 4" descr="data:image/jpg;base64,/9j/4AAQSkZJRgABAQAAAQABAAD/2wBDAAkGBwgHBgkIBwgKCgkLDRYPDQwMDRsUFRAWIB0iIiAdHx8kKDQsJCYxJx8fLT0tMTU3Ojo6Iys/RD84QzQ5Ojf/2wBDAQoKCg0MDRoPDxo3JR8lNzc3Nzc3Nzc3Nzc3Nzc3Nzc3Nzc3Nzc3Nzc3Nzc3Nzc3Nzc3Nzc3Nzc3Nzc3Nzc3Nzf/wAARCACeAKUDASIAAhEBAxEB/8QAHAABAAIDAQEBAAAAAAAAAAAAAAUGAQQHAwII/8QAPxAAAQMDAwMCAwUFBgUFAAAAAQIDBAAFEQYSIRMxQSJRBxRhFSMycYEWQlJikSQzQ3KCoTQ1U7HBVGPR4fD/xAAUAQEAAAAAAAAAAAAAAAAAAAAA/8QAFBEBAAAAAAAAAAAAAAAAAAAAAP/aAAwDAQACEQMRAD8A7jSlKBWMisntXPNXXbUjeoprFjkoSm325uamCWkkzgVqDgCsEggAAY8kUFikaxsqbO9dIkozmWnxH2Q09Ra3iQA2E/xEkY7d639P3mHf7WzcbcpamHcj1p2qSoEgpUPBBBrhEOYqLYtKXuIdtufmRo11bCMnrMPFaXAeOVJJ/wBh+V1tOtEaeh3dli1SZrcO6y3JzrJCG4qFSFAZJ/ErztHjmg6pSvlCgtIUDkEZFfVApSlAoeKVSNZaknMXZFmtkhuEQyh2TMXGL6k9VfSaQ22D6lKX5PAA/Sgu24e9M1zdch+PHkTG9b3VS2Jnye9yCy61JeyPQ20lIKsHg7SOysHyJuJquRbZrFt1Uw2w866GGbhGVuivrx+E55bWf4VfoTQW6lYByKzQKUpQKUpQKUpQKUpQaN4iyJtslxYctyG+60pDclsZLSiOFD8v/wBjuOOpt+qPm7Yy1enkant6w58pd8f2lPZXQfA9bahjcgnxzgjnuFRl7stvvsP5S6RkvtBQUg8hTah2UlQ5SR7gg0HjatO2q2RX2IsFlDUiQZLrRytHVOMkBXbt4xiqkJDuvLvKt1uZaj6bgTgZklH4p7qPUUJA427gCVecD3qX00/cbXfpWnbrcVT0ojok2995P3y2txStK1dlFJ289yFZP0+vh1DRaoNytPPUhXJ8Hd3KVnqIP6oUn9cjxQWxIpke9CceKrN01QVOSI1gYamPRiRJlPOhqJEI79RznJHlKckedtBZsj3rxkzYkRO6VJZZGcZdcCf+9c4TI+2zuRIvupHUH8UBfyEEEnwrcncBjvuWcGvWHpG4p9TelNJsZBAMt12W6kfVRR6v6igujuo7E2pKHbzbUqWcJSqW2Co+w55qn/EexQb9BTqC235qDLtTZc+abXvQUoUFgK2k9lJBHB58HitxFm1NFQlDFu0ctkZy2mK61gfTuP8AatCfDtjLalaj+HbTba0lLkm2tNyUpBznOwJcA8528e9BzK8RZem9G2C+pu8k36dKW+wGXvQw2pKioJQPTk9QZ/zEVL2m/i7WS6adt8RUxb8MNMRoUQlHzKyPvVuLG9SgclS1FATt4Csgi/W/Rmgb/AjybLGjhDWC1IgvLbdaUDwSQchYI7qGeK93hqDR61yQp2/2UkKfHTSJjHYFQ2gB4eTn1fWguNvbcZgx2nlFbqG0pWs/vKAwTWxWlarlDutvYn299L8Z9G9txPYjt+h8EdwRit2gUpWCcUGaUPAoDmgUpSgUpSgVzaTqhu4Is2o3EmIxbLq9DuTO/d0AoKbClcDjJQfpuPfFdJPIqvt6StiJt3fLbimrugJmRVKHRWoZBWE44UQeTn2Pfmg09cIchtQdSRWit20Olx5Ke64yhh4D3wML/wBFaup7mjTdwiarQpTtpkNpjXAsp34QSSy8Md8FRSfcLHsBVmtlsj2y0x7YzvcjsNBlPWVvJSBjBPniuRwtNpkXCe9drw87oOyvLMeMsktulJJLYAOVJQo7c85xtHnAWu/alXd4aVxVSWbK+S0yuOCmVdHPDbA7pQcHLhwcZxgeqsTLP9m2b7T1DATJhQQFtWO3AfLxkZyVKBx1lAZJJ474FTWmba7KfOoLtG6Mx5sNxYqh/wADHxw324We6v0T2TVn4KfcUGtAkRpkNiTCcbciuoCmlt/hUk9sV6KfaS8llTyEuryUoKhuIHfArymNx/kH2nV9BjpqC1ocLWxOOSFAgpx7jtVX0tG0Nc5CpWnW7dKlRF71PgFbyFKz6itXqOeec0Evqhi6zIbMKzudASXktyZSHNrjDPdRR/McYB8Zz4qZbSEoCck7RjKjk/1rKlek7cZxxUJYr3ImXCZa7pCTDuEVtt1SW3eq242vISpKsA90qBBAPFB4ag0pFuDhm21xVrvKU/dT4o2qz4Dg7OJ7ZCv0xWdKXyRckybfeGW416t6giW02cpWCMpdQfKFdx7HIParA4420kqcWlCR3Uo4AqmXlyONa6aulucacU+6/bpLjLgUCnplwJVjyFIyPzP0oPK9w39G3B3UFmQtdpdVvu9vbGQkeZDY8KHdQHcc+M1dYklmXGakRnEOsuoC21pOQpJGQRWpfn/lrPMeJcSEMqO5pnqqHHcI53Y74x4qg/B29IQq4aZclxX1xFmRFVFUoo6KzykBXKdpP4Vcjd9M0HT6558UNQToAej2u5KgKhwVTnnEpSStRWG2W/V4Uoqz+Q96vVxmx7fCemTHksx2EFxxxXZKQMk1UtP2NjUUC43XUMMuJvSkKRFkZ+6jIOWUEA8H98/VX0oIrUXxCfMTfZ34seKhXSVcXWy6JD4xluM2D94c5BUSEjPfzUl8NtQrnw1xrxqGDcLw44t0x2Vt5Zb7BPoODjGTjOM45xmuc/E62NW7UaykQ2Gktjov3h1K22kcYRHjoB9Cee6Dznz3mfhYiSxqVC3I6LsZMUly6iK+yIiQMpbT1EpTtPgISP6UHZRyKUHalBmlKUClKwo4FBXtaTpLcNi1W1ZRcLq58sy4nuynBLjv+lAJH1xUTcIkaVf7HpOI2UW23sidJbSDtKUHay2o/VeVEHvsrdtgN01rdLgspWxa0JgRfO1xQC3j+f8Adp/0mtPTtwEdOoL/ACo8qQt+6ORwmIyp5aWmT0kAJGTjhROPKjQTc22wrXKmagjxnlShHUXmmHNok4GRuSTtKgBgE9s4qP0r8QtOao6bVvnJblrGflZA2OZ9gDwr9Cam4Exq9W9Tvy0pppzc2pqWwppZHY5SrnBrlNo0DO+HTzmpmS3cTHfWHoyGsqEM/voJAIcA5IHGMjNBYPi01Pvbtl0nb5SYn2s46p11ecFLSN20gd8nx9BVe0fYmfhyq/3gynbiYUdEZYbTtS/JUoHpo7njLYzzyojHHPQ7nY7BrWLbpz+ZTTYLsWTHfW2QFd8FJB5x/tWvquwPr09ChaeZbSIM2PITF3BAeS2vcUlRzgk857kjnuaDn2h9X63uWv2UXiM83AlOOMKjLaLTbJSncdueSRt9z3+ortQZbDpd2p6hSE7tozgc4z7VWrNarpLv6r/qFEdl1tosQYTLhcEdCsFalrwApaiAOBgAcZzW/rDULGlrBJu0hAcSyBta6gQXCSBgE+fP6UG3dbNbbwhtF0gx5aGyShL7YWEk+QDVbv8AGiW696RgW+GzGaVc3HdjDSUJG2O4DwB/MOfpXzpH4jWzVksx7Zb7uAn8TzsUdJJxnBWlRAP54r7kqNz+JsFpKgpu0W9x53bztceISkE577UkjI7Z96Cb1QtpuzSHHpc6IhG1RfgoKnUeoYISEqyO2RgjGc8VzSRemIeutN3SZerLJhKRLDlyiANOOoDQIS8kEjIIG3B59ge9snXG7XnUFxg2+6t2e22gITLkFttbrq1o3+ndwhISR6iO5PfFQcSToyDe0iwRlal1Os7g6XQ44SBytTqvQjA9vpgUE3LWNRqauV43W7TUJfWS3L+6VMUnBQ4sHlDaTyEnlR5IAAB9G9R3zUCwdKWxtqDn/mV2QtCHB/7bQwtX5kpFejOlpN2mNXDWEhuWtpe+PbmSRFYPgkHl1X8yh+QFe131QsT3LRpuILndmsdZO/YzFB8uuePokZUaCEuuir1PfdmSzpa4y3W8K+ctChgjsApK9xGOMnJ4Fe+itG3Gx3h2dIehRIxaU2i3W1T3RUSU4WrqKI3AJx6QKs2m5yp9tQp6fb5sltam5DkA/dBwd0jJJBAI7n61LYHtQE4wMdqVmlApSlArCuRWa+VduKCp/DUZ04/MLocVMuMuQtQAAz1ljx/lz+tfPwpQgaIgrbSlO92QpWPJ6znP/avn4TpDeiY0dWOrHkyWnUj91QfWcf0I/rWPhs46xpSREQlt163zpkfalRSFqS6sgZPbOe9Bc6wRkVG2J68PsOLvcWHGcKh02ozyndqcchSiACc57cVJ0H5n1Xqq9WfVlyiaQM61wDKUBHbTlDjqVFK1pSRgBSkngccfpXVNKXLXWprYiYtyy2prcpvf0FvuLUklKjt3BIG4Hye39bFN0PpydOcmybduddVvdCX3UocPkqQFBKs+cg581PR2GozDbEdtDbTaQlCEJASkDgAAdhQVgaTuT6E/aWrry8pP/pulFSePZCM+T59vaofWPw2sU61heJLRZdD0h9PVlyXG0g5QgqUSCeO2ewGDxXQ6+V+M9qCq6dvml4tnmNWj+xxLQ3uksLYWythIB5UlQBydp5PJrHw+jSV2+XfbggomXp/5tTZAy01gBpH6IA/UmtK8PnVuoRp6JhdohOIdu76Tw4sHKI4PnkAq9hxxV2cWhlG5akpSCBlRwOTQUb4i6T09dIkh6Zb0uXeWnZGUw503X3EJKgkE+knCT38ce1cy+B9mnxviApE+I618nHdWUPpKShZIRkA+e4z7Zq96mfF4ZmSJKZoZiqQm52sq/tEBSTlEqOR7D1ccKTnsQRUz8MmZMqDKv9xkrlSLksJZfW301KjNZS0SkcAq9Szj+P8AKguqhmqvd9FxJVpdtdqc+yo0uV1p5jJwuQg53o3eN2Rz7ZGOatNKDStNrh2eA1BtsZuNFaGENtjgf/J+tbtKUClKUClKUCsK5FZpQUyGtWmtav29aD9m31a5UdzHCJQGXWz/AJkjeM45Cu/jXXIc0jrZQkONN2K+qU6FKBAYlpT6hkDA3gZ57kHz3ntY2RV8s62Y7gZnsLTIgv8Alp9HKD+Xg/Qmo23vWz4g6Udi3WNtX/cTYqj64zye/wBQQeQfagtEKWxOiMS4q97D7aXG14I3JIyDg89qxNmxoEN6ZMeQzHZQVuOLOAlI7muaIk6k0EUsXN564WYyWgLkGy58rFSnaULaTylXCfUAQcknnirUi7aa1lBjQm5jclExCZIYQv1YbWhRCwPw4JQCD9R70E7aZybnb2JrbLzKH0b0ofRsWAe2R445/Wts96+SpKE5UQkDyeAKrFz15aY0kQbYHrxcVHAi25PVIP8AOoelA/M0Ejpa3S7VZ24lwkmRIDrqy5vKuFOKUkAnnABAqFud/mX2c/YtIOILjY2zbruCmoZJGUpH77uM8Zwk4yfAwuzag1Nj9o5ItdsWn1WuA7ucX9HXxjj3SgY+vvabfAh2qE3Et8ZqPGaGENNJCQP/AL+tBr6fs8OwWmPbbegpZZTjJxuWfKlHyonkmoK/3S3Xhlu2yg27ZLskxkXBl0HpSQo4QQR6VZSNp/iTgjtW5c5aLvJmWJt6RbrpHCZERxQwHNpBS4nBwtAV6VJOPY4yK59Jel3tcq2WmKyJd/jn7Qh71bbfKac2KkEjsDt45yopRweaDdXEmas1CxapW9i4W5DkS+S4/pRJiqKVIQPOXMA4B9IK/cCuqstoaaQ20hKEISEpSkYAA7AVG6cskew2tuFHUtxWSt5907nH3FcqWs+VE/8AgeKlaBSlKBSlKBSlKBSlKBSlKARmqdqXTlwRdk6l0u6hq7Nt7JEVfDU9sdkLPhQ8K8ceKuNYPIoKrZ9b2me78jcwq03TOxyDcMIUTj90nhY9iO/tXrcNCaYnhJcssVpxIwl2KjoLT/qRg1s6yYsq7BKe1HEakwWGy4tC0Anj+HyFHgDGDkiuE6V/b2JrCHCgmdBL5V0Ys9xTjbUcHGShavwpAAz344oOzM/DrSqEJS5bS+E+ZEl1zP5gqx5qxQLbBtsf5e3w40Vn/px2ktp/oABXN9Yak13arG8JFjab2berdLY6HQlsfiIbX6kHHYnIHP51y1r4h3BtrbbPtJq4q9KZblzdfKieDltQ2EnxgDB7UH6WulyZt0GVK6TskxW962IyQt0jvwnPfGT+lVXUVwalssSpUwvaXubbaUymCEqgPBWUPbwOElW0ZJ9KgM8HimR9X3KTfIcm32xUW7IKY1ynS0LZgy29v3al4TuSo+koyBgKxyDx5SmERrk9anm5F4kLkqdTaIRLVsS6gBbqcFSlKKeFFPCdy+3sE81MuuqZEeJa1IcudnkqR+0bQAjKbIAOE89RSgcKQMJCk5zjFXvTtgiWOO4lgLdkPq6kmU8dzshzypR/8DgeKrljtVxd1MzeIkhKLO1uZjxyz0iqO42hwdhyErO0JwnGDkk5ze6BSlKBSlKBSlKBSlKBSlKBSlKBUber7bLHHD92nMRW1Z29RXK8dwkd1HnsAarWr9Q3F9c6z6ZivPOsoCJs9skiFvHG1KfUtYGFbR2Hv2qqwdLXS+GTEujcu5vhCUxL/cN7KYyeCS0ycK3hQBz2VjkjGCGdSa2k34NJesr0KwwLpGNzdlqAeQjcFJKmh6kpPpOee2Pepb4bvoverNSXvqJfS2pEVh1DrjiCgkrO1SwMd0+kcD25ybFA0ZAYuH2tciq5XRbKUPSJKUqSpQ7KSjG1BHYY7Dj615aAWh5u/vlZW+q9y0ukj+BexA/RCUUExqpxLGmbs6VbQiE8c5Ax6D71xxNlscFrQsK3W+Kb08/FfkrTL++QTtcUVI5yCkHGcAZ471cdYWj9udVGwfPSY8G2wutJUwrgvuH7tKgeDhKSoj2P1qrswLtcXUXC2PXC8aqtL5R8wppuPEjhBILJHG5SkkZCckZHKR3D3i2uXL1fPtcyAX5Uma4JEhUhQS3DKgpRKMcheABk84SBnYcdXtVoiWz5gxkqKpEl2S4pZyd7hyrHsOBx9BUXobVA1VaFy3IbkGSw+qPIjOnJbWkDPsfPkA96sgx4oASBWaUoFKUoFKUoFKUoFKUoFKUoFQWsb07ZbOXITSH7jIcTHgsKOOq8rgD8hyT9AanD2qD1Pp9d6+SejXGRbpkJ0uMyGUpWRlJSoFKgQQQaDQ+GoYVo6DObc6r80GTMeV3W+onqbv8AKoFP0CQPFbdz1ppy1PFmXd4vXH+C0rqufltRk+RXN4mj7u0X2Jmk13NxuQ6486u6/Kx5YKspKGkekKIxnIA45HPH2/cbxa5D64sb9jYrZAYYVZg8w4nGSpx5sHCirwOwHOSaC7ua2efbd+y9MXyQpHAVIYEVs8ZyVOEYH1wahdAznrTB1k7c0tp+VuD0xwsK3tpK0BxSAvjcU8A9vFUd+yl2Arp3B+R1vVOmWieua1PHO5T7KSHG8nA3JCgMEEds9L0roeDA09JhvtdFVxZWiUxFeeDICvKEuElKtu0EnnIoIb4WXOUzPkRb+wlFzvaE3ZqUn8EhtSEjYPYoH7vPBz+cprSwuNvPXlhct6CUINxtkR1TKpARn7xKkYUVhOBtyAQnvkCqRKa+xr2/YE31Tl0tMiK5p9c1WVrK2wFsEgYDZACecAEj3OelWbVVl1BZFPTlMRPUqPLhTVpSppwcKbUD37H8/ag5vMlJ0fOi6rsNouUW3ySkS0TJ6HDMZIyFNo3qWSB6sk8c54zXULHquFeZCGosO6o3thwOyLe602QRkeojHPj3rneurhZGrBd7doW2RnXkx1CfOhJQhqMznKkdTGCVcjYk+T7VvWS4O2ZqC/Jf1Va7YhtLpjPx0zmCjaMJS8lKlJGMcHB+goOrClfDLiXWUOIJKFpCkkgjg/Q190ClKUClKUClKUClKUClKUClKUCsEZFZpQaDFntsecZse3RGpZSUl9thKXCCckbgM+K3h2rNKCD1VpyPqCzTYakNtyH2djcgIG9tQO5BzjOAoA1THdDaguEtu6XaLpKRObHTW07BUpMkYwXFr77jjIG0gV0+lBzKf8P9TzrS7Cc1JCZiPbSu1xbeGowCSPu0rB3BJxycZrxf0+/bhhVju9rV+FUjS9wKm1A4/wAFRBTn6JOPeup1gpBoPllOxlCdy1YSBuX+I/U/WvugGKUClKUClKUClKUClKUH/9k="/>
          <p:cNvSpPr>
            <a:spLocks noChangeAspect="1" noChangeArrowheads="1"/>
          </p:cNvSpPr>
          <p:nvPr/>
        </p:nvSpPr>
        <p:spPr bwMode="auto">
          <a:xfrm>
            <a:off x="76200" y="-503238"/>
            <a:ext cx="1104900" cy="10572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0" name="AutoShape 6" descr="data:image/jpg;base64,/9j/4AAQSkZJRgABAQAAAQABAAD/2wBDAAkGBwgHBgkIBwgKCgkLDRYPDQwMDRsUFRAWIB0iIiAdHx8kKDQsJCYxJx8fLT0tMTU3Ojo6Iys/RD84QzQ5Ojf/2wBDAQoKCg0MDRoPDxo3JR8lNzc3Nzc3Nzc3Nzc3Nzc3Nzc3Nzc3Nzc3Nzc3Nzc3Nzc3Nzc3Nzc3Nzc3Nzc3Nzc3Nzf/wAARCACeAKUDASIAAhEBAxEB/8QAHAABAAIDAQEBAAAAAAAAAAAAAAUGAQQHAwII/8QAPxAAAQMDAwMCAwUFBgUFAAAAAQIDBAAFEQYSIRMxQSJRBxRhFSMycYEWQlJikSQzQ3KCoTQ1U7HBVGPR4fD/xAAUAQEAAAAAAAAAAAAAAAAAAAAA/8QAFBEBAAAAAAAAAAAAAAAAAAAAAP/aAAwDAQACEQMRAD8A7jSlKBWMisntXPNXXbUjeoprFjkoSm325uamCWkkzgVqDgCsEggAAY8kUFikaxsqbO9dIkozmWnxH2Q09Ra3iQA2E/xEkY7d639P3mHf7WzcbcpamHcj1p2qSoEgpUPBBBrhEOYqLYtKXuIdtufmRo11bCMnrMPFaXAeOVJJ/wBh+V1tOtEaeh3dli1SZrcO6y3JzrJCG4qFSFAZJ/ErztHjmg6pSvlCgtIUDkEZFfVApSlAoeKVSNZaknMXZFmtkhuEQyh2TMXGL6k9VfSaQ22D6lKX5PAA/Sgu24e9M1zdch+PHkTG9b3VS2Jnye9yCy61JeyPQ20lIKsHg7SOysHyJuJquRbZrFt1Uw2w866GGbhGVuivrx+E55bWf4VfoTQW6lYByKzQKUpQKUpQKUpQKUpQaN4iyJtslxYctyG+60pDclsZLSiOFD8v/wBjuOOpt+qPm7Yy1enkant6w58pd8f2lPZXQfA9bahjcgnxzgjnuFRl7stvvsP5S6RkvtBQUg8hTah2UlQ5SR7gg0HjatO2q2RX2IsFlDUiQZLrRytHVOMkBXbt4xiqkJDuvLvKt1uZaj6bgTgZklH4p7qPUUJA427gCVecD3qX00/cbXfpWnbrcVT0ojok2995P3y2txStK1dlFJ289yFZP0+vh1DRaoNytPPUhXJ8Hd3KVnqIP6oUn9cjxQWxIpke9CceKrN01QVOSI1gYamPRiRJlPOhqJEI79RznJHlKckedtBZsj3rxkzYkRO6VJZZGcZdcCf+9c4TI+2zuRIvupHUH8UBfyEEEnwrcncBjvuWcGvWHpG4p9TelNJsZBAMt12W6kfVRR6v6igujuo7E2pKHbzbUqWcJSqW2Co+w55qn/EexQb9BTqC235qDLtTZc+abXvQUoUFgK2k9lJBHB58HitxFm1NFQlDFu0ctkZy2mK61gfTuP8AatCfDtjLalaj+HbTba0lLkm2tNyUpBznOwJcA8528e9BzK8RZem9G2C+pu8k36dKW+wGXvQw2pKioJQPTk9QZ/zEVL2m/i7WS6adt8RUxb8MNMRoUQlHzKyPvVuLG9SgclS1FATt4Csgi/W/Rmgb/AjybLGjhDWC1IgvLbdaUDwSQchYI7qGeK93hqDR61yQp2/2UkKfHTSJjHYFQ2gB4eTn1fWguNvbcZgx2nlFbqG0pWs/vKAwTWxWlarlDutvYn299L8Z9G9txPYjt+h8EdwRit2gUpWCcUGaUPAoDmgUpSgUpSgVzaTqhu4Is2o3EmIxbLq9DuTO/d0AoKbClcDjJQfpuPfFdJPIqvt6StiJt3fLbimrugJmRVKHRWoZBWE44UQeTn2Pfmg09cIchtQdSRWit20Olx5Ke64yhh4D3wML/wBFaup7mjTdwiarQpTtpkNpjXAsp34QSSy8Md8FRSfcLHsBVmtlsj2y0x7YzvcjsNBlPWVvJSBjBPniuRwtNpkXCe9drw87oOyvLMeMsktulJJLYAOVJQo7c85xtHnAWu/alXd4aVxVSWbK+S0yuOCmVdHPDbA7pQcHLhwcZxgeqsTLP9m2b7T1DATJhQQFtWO3AfLxkZyVKBx1lAZJJ474FTWmba7KfOoLtG6Mx5sNxYqh/wADHxw324We6v0T2TVn4KfcUGtAkRpkNiTCcbciuoCmlt/hUk9sV6KfaS8llTyEuryUoKhuIHfArymNx/kH2nV9BjpqC1ocLWxOOSFAgpx7jtVX0tG0Nc5CpWnW7dKlRF71PgFbyFKz6itXqOeec0Evqhi6zIbMKzudASXktyZSHNrjDPdRR/McYB8Zz4qZbSEoCck7RjKjk/1rKlek7cZxxUJYr3ImXCZa7pCTDuEVtt1SW3eq242vISpKsA90qBBAPFB4ag0pFuDhm21xVrvKU/dT4o2qz4Dg7OJ7ZCv0xWdKXyRckybfeGW416t6giW02cpWCMpdQfKFdx7HIParA4420kqcWlCR3Uo4AqmXlyONa6aulucacU+6/bpLjLgUCnplwJVjyFIyPzP0oPK9w39G3B3UFmQtdpdVvu9vbGQkeZDY8KHdQHcc+M1dYklmXGakRnEOsuoC21pOQpJGQRWpfn/lrPMeJcSEMqO5pnqqHHcI53Y74x4qg/B29IQq4aZclxX1xFmRFVFUoo6KzykBXKdpP4Vcjd9M0HT6558UNQToAej2u5KgKhwVTnnEpSStRWG2W/V4Uoqz+Q96vVxmx7fCemTHksx2EFxxxXZKQMk1UtP2NjUUC43XUMMuJvSkKRFkZ+6jIOWUEA8H98/VX0oIrUXxCfMTfZ34seKhXSVcXWy6JD4xluM2D94c5BUSEjPfzUl8NtQrnw1xrxqGDcLw44t0x2Vt5Zb7BPoODjGTjOM45xmuc/E62NW7UaykQ2Gktjov3h1K22kcYRHjoB9Cee6Dznz3mfhYiSxqVC3I6LsZMUly6iK+yIiQMpbT1EpTtPgISP6UHZRyKUHalBmlKUClKwo4FBXtaTpLcNi1W1ZRcLq58sy4nuynBLjv+lAJH1xUTcIkaVf7HpOI2UW23sidJbSDtKUHay2o/VeVEHvsrdtgN01rdLgspWxa0JgRfO1xQC3j+f8Adp/0mtPTtwEdOoL/ACo8qQt+6ORwmIyp5aWmT0kAJGTjhROPKjQTc22wrXKmagjxnlShHUXmmHNok4GRuSTtKgBgE9s4qP0r8QtOao6bVvnJblrGflZA2OZ9gDwr9Cam4Exq9W9Tvy0pppzc2pqWwppZHY5SrnBrlNo0DO+HTzmpmS3cTHfWHoyGsqEM/voJAIcA5IHGMjNBYPi01Pvbtl0nb5SYn2s46p11ecFLSN20gd8nx9BVe0fYmfhyq/3gynbiYUdEZYbTtS/JUoHpo7njLYzzyojHHPQ7nY7BrWLbpz+ZTTYLsWTHfW2QFd8FJB5x/tWvquwPr09ChaeZbSIM2PITF3BAeS2vcUlRzgk857kjnuaDn2h9X63uWv2UXiM83AlOOMKjLaLTbJSncdueSRt9z3+ortQZbDpd2p6hSE7tozgc4z7VWrNarpLv6r/qFEdl1tosQYTLhcEdCsFalrwApaiAOBgAcZzW/rDULGlrBJu0hAcSyBta6gQXCSBgE+fP6UG3dbNbbwhtF0gx5aGyShL7YWEk+QDVbv8AGiW696RgW+GzGaVc3HdjDSUJG2O4DwB/MOfpXzpH4jWzVksx7Zb7uAn8TzsUdJJxnBWlRAP54r7kqNz+JsFpKgpu0W9x53bztceISkE577UkjI7Z96Cb1QtpuzSHHpc6IhG1RfgoKnUeoYISEqyO2RgjGc8VzSRemIeutN3SZerLJhKRLDlyiANOOoDQIS8kEjIIG3B59ge9snXG7XnUFxg2+6t2e22gITLkFttbrq1o3+ndwhISR6iO5PfFQcSToyDe0iwRlal1Os7g6XQ44SBytTqvQjA9vpgUE3LWNRqauV43W7TUJfWS3L+6VMUnBQ4sHlDaTyEnlR5IAAB9G9R3zUCwdKWxtqDn/mV2QtCHB/7bQwtX5kpFejOlpN2mNXDWEhuWtpe+PbmSRFYPgkHl1X8yh+QFe131QsT3LRpuILndmsdZO/YzFB8uuePokZUaCEuuir1PfdmSzpa4y3W8K+ctChgjsApK9xGOMnJ4Fe+itG3Gx3h2dIehRIxaU2i3W1T3RUSU4WrqKI3AJx6QKs2m5yp9tQp6fb5sltam5DkA/dBwd0jJJBAI7n61LYHtQE4wMdqVmlApSlArCuRWa+VduKCp/DUZ04/MLocVMuMuQtQAAz1ljx/lz+tfPwpQgaIgrbSlO92QpWPJ6znP/avn4TpDeiY0dWOrHkyWnUj91QfWcf0I/rWPhs46xpSREQlt163zpkfalRSFqS6sgZPbOe9Bc6wRkVG2J68PsOLvcWHGcKh02ozyndqcchSiACc57cVJ0H5n1Xqq9WfVlyiaQM61wDKUBHbTlDjqVFK1pSRgBSkngccfpXVNKXLXWprYiYtyy2prcpvf0FvuLUklKjt3BIG4Hye39bFN0PpydOcmybduddVvdCX3UocPkqQFBKs+cg581PR2GozDbEdtDbTaQlCEJASkDgAAdhQVgaTuT6E/aWrry8pP/pulFSePZCM+T59vaofWPw2sU61heJLRZdD0h9PVlyXG0g5QgqUSCeO2ewGDxXQ6+V+M9qCq6dvml4tnmNWj+xxLQ3uksLYWythIB5UlQBydp5PJrHw+jSV2+XfbggomXp/5tTZAy01gBpH6IA/UmtK8PnVuoRp6JhdohOIdu76Tw4sHKI4PnkAq9hxxV2cWhlG5akpSCBlRwOTQUb4i6T09dIkh6Zb0uXeWnZGUw503X3EJKgkE+knCT38ce1cy+B9mnxviApE+I618nHdWUPpKShZIRkA+e4z7Zq96mfF4ZmSJKZoZiqQm52sq/tEBSTlEqOR7D1ccKTnsQRUz8MmZMqDKv9xkrlSLksJZfW301KjNZS0SkcAq9Szj+P8AKguqhmqvd9FxJVpdtdqc+yo0uV1p5jJwuQg53o3eN2Rz7ZGOatNKDStNrh2eA1BtsZuNFaGENtjgf/J+tbtKUClKUClKUCsK5FZpQUyGtWmtav29aD9m31a5UdzHCJQGXWz/AJkjeM45Cu/jXXIc0jrZQkONN2K+qU6FKBAYlpT6hkDA3gZ57kHz3ntY2RV8s62Y7gZnsLTIgv8Alp9HKD+Xg/Qmo23vWz4g6Udi3WNtX/cTYqj64zye/wBQQeQfagtEKWxOiMS4q97D7aXG14I3JIyDg89qxNmxoEN6ZMeQzHZQVuOLOAlI7muaIk6k0EUsXN564WYyWgLkGy58rFSnaULaTylXCfUAQcknnirUi7aa1lBjQm5jclExCZIYQv1YbWhRCwPw4JQCD9R70E7aZybnb2JrbLzKH0b0ofRsWAe2R445/Wts96+SpKE5UQkDyeAKrFz15aY0kQbYHrxcVHAi25PVIP8AOoelA/M0Ejpa3S7VZ24lwkmRIDrqy5vKuFOKUkAnnABAqFud/mX2c/YtIOILjY2zbruCmoZJGUpH77uM8Zwk4yfAwuzag1Nj9o5ItdsWn1WuA7ucX9HXxjj3SgY+vvabfAh2qE3Et8ZqPGaGENNJCQP/AL+tBr6fs8OwWmPbbegpZZTjJxuWfKlHyonkmoK/3S3Xhlu2yg27ZLskxkXBl0HpSQo4QQR6VZSNp/iTgjtW5c5aLvJmWJt6RbrpHCZERxQwHNpBS4nBwtAV6VJOPY4yK59Jel3tcq2WmKyJd/jn7Qh71bbfKac2KkEjsDt45yopRweaDdXEmas1CxapW9i4W5DkS+S4/pRJiqKVIQPOXMA4B9IK/cCuqstoaaQ20hKEISEpSkYAA7AVG6cskew2tuFHUtxWSt5907nH3FcqWs+VE/8AgeKlaBSlKBSlKBSlKBSlKBSlKARmqdqXTlwRdk6l0u6hq7Nt7JEVfDU9sdkLPhQ8K8ceKuNYPIoKrZ9b2me78jcwq03TOxyDcMIUTj90nhY9iO/tXrcNCaYnhJcssVpxIwl2KjoLT/qRg1s6yYsq7BKe1HEakwWGy4tC0Anj+HyFHgDGDkiuE6V/b2JrCHCgmdBL5V0Ys9xTjbUcHGShavwpAAz344oOzM/DrSqEJS5bS+E+ZEl1zP5gqx5qxQLbBtsf5e3w40Vn/px2ktp/oABXN9Yak13arG8JFjab2berdLY6HQlsfiIbX6kHHYnIHP51y1r4h3BtrbbPtJq4q9KZblzdfKieDltQ2EnxgDB7UH6WulyZt0GVK6TskxW962IyQt0jvwnPfGT+lVXUVwalssSpUwvaXubbaUymCEqgPBWUPbwOElW0ZJ9KgM8HimR9X3KTfIcm32xUW7IKY1ynS0LZgy29v3al4TuSo+koyBgKxyDx5SmERrk9anm5F4kLkqdTaIRLVsS6gBbqcFSlKKeFFPCdy+3sE81MuuqZEeJa1IcudnkqR+0bQAjKbIAOE89RSgcKQMJCk5zjFXvTtgiWOO4lgLdkPq6kmU8dzshzypR/8DgeKrljtVxd1MzeIkhKLO1uZjxyz0iqO42hwdhyErO0JwnGDkk5ze6BSlKBSlKBSlKBSlKBSlKBSlKBUber7bLHHD92nMRW1Z29RXK8dwkd1HnsAarWr9Q3F9c6z6ZivPOsoCJs9skiFvHG1KfUtYGFbR2Hv2qqwdLXS+GTEujcu5vhCUxL/cN7KYyeCS0ycK3hQBz2VjkjGCGdSa2k34NJesr0KwwLpGNzdlqAeQjcFJKmh6kpPpOee2Pepb4bvoverNSXvqJfS2pEVh1DrjiCgkrO1SwMd0+kcD25ybFA0ZAYuH2tciq5XRbKUPSJKUqSpQ7KSjG1BHYY7Dj615aAWh5u/vlZW+q9y0ukj+BexA/RCUUExqpxLGmbs6VbQiE8c5Ax6D71xxNlscFrQsK3W+Kb08/FfkrTL++QTtcUVI5yCkHGcAZ471cdYWj9udVGwfPSY8G2wutJUwrgvuH7tKgeDhKSoj2P1qrswLtcXUXC2PXC8aqtL5R8wppuPEjhBILJHG5SkkZCckZHKR3D3i2uXL1fPtcyAX5Uma4JEhUhQS3DKgpRKMcheABk84SBnYcdXtVoiWz5gxkqKpEl2S4pZyd7hyrHsOBx9BUXobVA1VaFy3IbkGSw+qPIjOnJbWkDPsfPkA96sgx4oASBWaUoFKUoFKUoFKUoFKUoFKUoFQWsb07ZbOXITSH7jIcTHgsKOOq8rgD8hyT9AanD2qD1Pp9d6+SejXGRbpkJ0uMyGUpWRlJSoFKgQQQaDQ+GoYVo6DObc6r80GTMeV3W+onqbv8AKoFP0CQPFbdz1ppy1PFmXd4vXH+C0rqufltRk+RXN4mj7u0X2Jmk13NxuQ6486u6/Kx5YKspKGkekKIxnIA45HPH2/cbxa5D64sb9jYrZAYYVZg8w4nGSpx5sHCirwOwHOSaC7ua2efbd+y9MXyQpHAVIYEVs8ZyVOEYH1wahdAznrTB1k7c0tp+VuD0xwsK3tpK0BxSAvjcU8A9vFUd+yl2Arp3B+R1vVOmWieua1PHO5T7KSHG8nA3JCgMEEds9L0roeDA09JhvtdFVxZWiUxFeeDICvKEuElKtu0EnnIoIb4WXOUzPkRb+wlFzvaE3ZqUn8EhtSEjYPYoH7vPBz+cprSwuNvPXlhct6CUINxtkR1TKpARn7xKkYUVhOBtyAQnvkCqRKa+xr2/YE31Tl0tMiK5p9c1WVrK2wFsEgYDZACecAEj3OelWbVVl1BZFPTlMRPUqPLhTVpSppwcKbUD37H8/ag5vMlJ0fOi6rsNouUW3ySkS0TJ6HDMZIyFNo3qWSB6sk8c54zXULHquFeZCGosO6o3thwOyLe602QRkeojHPj3rneurhZGrBd7doW2RnXkx1CfOhJQhqMznKkdTGCVcjYk+T7VvWS4O2ZqC/Jf1Va7YhtLpjPx0zmCjaMJS8lKlJGMcHB+goOrClfDLiXWUOIJKFpCkkgjg/Q190ClKUClKUClKUClKUClKUClKUCsEZFZpQaDFntsecZse3RGpZSUl9thKXCCckbgM+K3h2rNKCD1VpyPqCzTYakNtyH2djcgIG9tQO5BzjOAoA1THdDaguEtu6XaLpKRObHTW07BUpMkYwXFr77jjIG0gV0+lBzKf8P9TzrS7Cc1JCZiPbSu1xbeGowCSPu0rB3BJxycZrxf0+/bhhVju9rV+FUjS9wKm1A4/wAFRBTn6JOPeup1gpBoPllOxlCdy1YSBuX+I/U/WvugGKUClKUClKUClKUClKUH/9k="/>
          <p:cNvSpPr>
            <a:spLocks noChangeAspect="1" noChangeArrowheads="1"/>
          </p:cNvSpPr>
          <p:nvPr/>
        </p:nvSpPr>
        <p:spPr bwMode="auto">
          <a:xfrm>
            <a:off x="76200" y="-503238"/>
            <a:ext cx="1104900" cy="10572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2" name="AutoShape 8" descr="data:image/jpg;base64,/9j/4AAQSkZJRgABAQAAAQABAAD/2wBDAAkGBwgHBgkIBwgKCgkLDRYPDQwMDRsUFRAWIB0iIiAdHx8kKDQsJCYxJx8fLT0tMTU3Ojo6Iys/RD84QzQ5Ojf/2wBDAQoKCg0MDRoPDxo3JR8lNzc3Nzc3Nzc3Nzc3Nzc3Nzc3Nzc3Nzc3Nzc3Nzc3Nzc3Nzc3Nzc3Nzc3Nzc3Nzc3Nzf/wAARCACeAKUDASIAAhEBAxEB/8QAHAABAAIDAQEBAAAAAAAAAAAAAAUGAQQHAwII/8QAPxAAAQMDAwMCAwUFBgUFAAAAAQIDBAAFEQYSIRMxQSJRBxRhFSMycYEWQlJikSQzQ3KCoTQ1U7HBVGPR4fD/xAAUAQEAAAAAAAAAAAAAAAAAAAAA/8QAFBEBAAAAAAAAAAAAAAAAAAAAAP/aAAwDAQACEQMRAD8A7jSlKBWMisntXPNXXbUjeoprFjkoSm325uamCWkkzgVqDgCsEggAAY8kUFikaxsqbO9dIkozmWnxH2Q09Ra3iQA2E/xEkY7d639P3mHf7WzcbcpamHcj1p2qSoEgpUPBBBrhEOYqLYtKXuIdtufmRo11bCMnrMPFaXAeOVJJ/wBh+V1tOtEaeh3dli1SZrcO6y3JzrJCG4qFSFAZJ/ErztHjmg6pSvlCgtIUDkEZFfVApSlAoeKVSNZaknMXZFmtkhuEQyh2TMXGL6k9VfSaQ22D6lKX5PAA/Sgu24e9M1zdch+PHkTG9b3VS2Jnye9yCy61JeyPQ20lIKsHg7SOysHyJuJquRbZrFt1Uw2w866GGbhGVuivrx+E55bWf4VfoTQW6lYByKzQKUpQKUpQKUpQKUpQaN4iyJtslxYctyG+60pDclsZLSiOFD8v/wBjuOOpt+qPm7Yy1enkant6w58pd8f2lPZXQfA9bahjcgnxzgjnuFRl7stvvsP5S6RkvtBQUg8hTah2UlQ5SR7gg0HjatO2q2RX2IsFlDUiQZLrRytHVOMkBXbt4xiqkJDuvLvKt1uZaj6bgTgZklH4p7qPUUJA427gCVecD3qX00/cbXfpWnbrcVT0ojok2995P3y2txStK1dlFJ289yFZP0+vh1DRaoNytPPUhXJ8Hd3KVnqIP6oUn9cjxQWxIpke9CceKrN01QVOSI1gYamPRiRJlPOhqJEI79RznJHlKckedtBZsj3rxkzYkRO6VJZZGcZdcCf+9c4TI+2zuRIvupHUH8UBfyEEEnwrcncBjvuWcGvWHpG4p9TelNJsZBAMt12W6kfVRR6v6igujuo7E2pKHbzbUqWcJSqW2Co+w55qn/EexQb9BTqC235qDLtTZc+abXvQUoUFgK2k9lJBHB58HitxFm1NFQlDFu0ctkZy2mK61gfTuP8AatCfDtjLalaj+HbTba0lLkm2tNyUpBznOwJcA8528e9BzK8RZem9G2C+pu8k36dKW+wGXvQw2pKioJQPTk9QZ/zEVL2m/i7WS6adt8RUxb8MNMRoUQlHzKyPvVuLG9SgclS1FATt4Csgi/W/Rmgb/AjybLGjhDWC1IgvLbdaUDwSQchYI7qGeK93hqDR61yQp2/2UkKfHTSJjHYFQ2gB4eTn1fWguNvbcZgx2nlFbqG0pWs/vKAwTWxWlarlDutvYn299L8Z9G9txPYjt+h8EdwRit2gUpWCcUGaUPAoDmgUpSgUpSgVzaTqhu4Is2o3EmIxbLq9DuTO/d0AoKbClcDjJQfpuPfFdJPIqvt6StiJt3fLbimrugJmRVKHRWoZBWE44UQeTn2Pfmg09cIchtQdSRWit20Olx5Ke64yhh4D3wML/wBFaup7mjTdwiarQpTtpkNpjXAsp34QSSy8Md8FRSfcLHsBVmtlsj2y0x7YzvcjsNBlPWVvJSBjBPniuRwtNpkXCe9drw87oOyvLMeMsktulJJLYAOVJQo7c85xtHnAWu/alXd4aVxVSWbK+S0yuOCmVdHPDbA7pQcHLhwcZxgeqsTLP9m2b7T1DATJhQQFtWO3AfLxkZyVKBx1lAZJJ474FTWmba7KfOoLtG6Mx5sNxYqh/wADHxw324We6v0T2TVn4KfcUGtAkRpkNiTCcbciuoCmlt/hUk9sV6KfaS8llTyEuryUoKhuIHfArymNx/kH2nV9BjpqC1ocLWxOOSFAgpx7jtVX0tG0Nc5CpWnW7dKlRF71PgFbyFKz6itXqOeec0Evqhi6zIbMKzudASXktyZSHNrjDPdRR/McYB8Zz4qZbSEoCck7RjKjk/1rKlek7cZxxUJYr3ImXCZa7pCTDuEVtt1SW3eq242vISpKsA90qBBAPFB4ag0pFuDhm21xVrvKU/dT4o2qz4Dg7OJ7ZCv0xWdKXyRckybfeGW416t6giW02cpWCMpdQfKFdx7HIParA4420kqcWlCR3Uo4AqmXlyONa6aulucacU+6/bpLjLgUCnplwJVjyFIyPzP0oPK9w39G3B3UFmQtdpdVvu9vbGQkeZDY8KHdQHcc+M1dYklmXGakRnEOsuoC21pOQpJGQRWpfn/lrPMeJcSEMqO5pnqqHHcI53Y74x4qg/B29IQq4aZclxX1xFmRFVFUoo6KzykBXKdpP4Vcjd9M0HT6558UNQToAej2u5KgKhwVTnnEpSStRWG2W/V4Uoqz+Q96vVxmx7fCemTHksx2EFxxxXZKQMk1UtP2NjUUC43XUMMuJvSkKRFkZ+6jIOWUEA8H98/VX0oIrUXxCfMTfZ34seKhXSVcXWy6JD4xluM2D94c5BUSEjPfzUl8NtQrnw1xrxqGDcLw44t0x2Vt5Zb7BPoODjGTjOM45xmuc/E62NW7UaykQ2Gktjov3h1K22kcYRHjoB9Cee6Dznz3mfhYiSxqVC3I6LsZMUly6iK+yIiQMpbT1EpTtPgISP6UHZRyKUHalBmlKUClKwo4FBXtaTpLcNi1W1ZRcLq58sy4nuynBLjv+lAJH1xUTcIkaVf7HpOI2UW23sidJbSDtKUHay2o/VeVEHvsrdtgN01rdLgspWxa0JgRfO1xQC3j+f8Adp/0mtPTtwEdOoL/ACo8qQt+6ORwmIyp5aWmT0kAJGTjhROPKjQTc22wrXKmagjxnlShHUXmmHNok4GRuSTtKgBgE9s4qP0r8QtOao6bVvnJblrGflZA2OZ9gDwr9Cam4Exq9W9Tvy0pppzc2pqWwppZHY5SrnBrlNo0DO+HTzmpmS3cTHfWHoyGsqEM/voJAIcA5IHGMjNBYPi01Pvbtl0nb5SYn2s46p11ecFLSN20gd8nx9BVe0fYmfhyq/3gynbiYUdEZYbTtS/JUoHpo7njLYzzyojHHPQ7nY7BrWLbpz+ZTTYLsWTHfW2QFd8FJB5x/tWvquwPr09ChaeZbSIM2PITF3BAeS2vcUlRzgk857kjnuaDn2h9X63uWv2UXiM83AlOOMKjLaLTbJSncdueSRt9z3+ortQZbDpd2p6hSE7tozgc4z7VWrNarpLv6r/qFEdl1tosQYTLhcEdCsFalrwApaiAOBgAcZzW/rDULGlrBJu0hAcSyBta6gQXCSBgE+fP6UG3dbNbbwhtF0gx5aGyShL7YWEk+QDVbv8AGiW696RgW+GzGaVc3HdjDSUJG2O4DwB/MOfpXzpH4jWzVksx7Zb7uAn8TzsUdJJxnBWlRAP54r7kqNz+JsFpKgpu0W9x53bztceISkE577UkjI7Z96Cb1QtpuzSHHpc6IhG1RfgoKnUeoYISEqyO2RgjGc8VzSRemIeutN3SZerLJhKRLDlyiANOOoDQIS8kEjIIG3B59ge9snXG7XnUFxg2+6t2e22gITLkFttbrq1o3+ndwhISR6iO5PfFQcSToyDe0iwRlal1Os7g6XQ44SBytTqvQjA9vpgUE3LWNRqauV43W7TUJfWS3L+6VMUnBQ4sHlDaTyEnlR5IAAB9G9R3zUCwdKWxtqDn/mV2QtCHB/7bQwtX5kpFejOlpN2mNXDWEhuWtpe+PbmSRFYPgkHl1X8yh+QFe131QsT3LRpuILndmsdZO/YzFB8uuePokZUaCEuuir1PfdmSzpa4y3W8K+ctChgjsApK9xGOMnJ4Fe+itG3Gx3h2dIehRIxaU2i3W1T3RUSU4WrqKI3AJx6QKs2m5yp9tQp6fb5sltam5DkA/dBwd0jJJBAI7n61LYHtQE4wMdqVmlApSlArCuRWa+VduKCp/DUZ04/MLocVMuMuQtQAAz1ljx/lz+tfPwpQgaIgrbSlO92QpWPJ6znP/avn4TpDeiY0dWOrHkyWnUj91QfWcf0I/rWPhs46xpSREQlt163zpkfalRSFqS6sgZPbOe9Bc6wRkVG2J68PsOLvcWHGcKh02ozyndqcchSiACc57cVJ0H5n1Xqq9WfVlyiaQM61wDKUBHbTlDjqVFK1pSRgBSkngccfpXVNKXLXWprYiYtyy2prcpvf0FvuLUklKjt3BIG4Hye39bFN0PpydOcmybduddVvdCX3UocPkqQFBKs+cg581PR2GozDbEdtDbTaQlCEJASkDgAAdhQVgaTuT6E/aWrry8pP/pulFSePZCM+T59vaofWPw2sU61heJLRZdD0h9PVlyXG0g5QgqUSCeO2ewGDxXQ6+V+M9qCq6dvml4tnmNWj+xxLQ3uksLYWythIB5UlQBydp5PJrHw+jSV2+XfbggomXp/5tTZAy01gBpH6IA/UmtK8PnVuoRp6JhdohOIdu76Tw4sHKI4PnkAq9hxxV2cWhlG5akpSCBlRwOTQUb4i6T09dIkh6Zb0uXeWnZGUw503X3EJKgkE+knCT38ce1cy+B9mnxviApE+I618nHdWUPpKShZIRkA+e4z7Zq96mfF4ZmSJKZoZiqQm52sq/tEBSTlEqOR7D1ccKTnsQRUz8MmZMqDKv9xkrlSLksJZfW301KjNZS0SkcAq9Szj+P8AKguqhmqvd9FxJVpdtdqc+yo0uV1p5jJwuQg53o3eN2Rz7ZGOatNKDStNrh2eA1BtsZuNFaGENtjgf/J+tbtKUClKUClKUCsK5FZpQUyGtWmtav29aD9m31a5UdzHCJQGXWz/AJkjeM45Cu/jXXIc0jrZQkONN2K+qU6FKBAYlpT6hkDA3gZ57kHz3ntY2RV8s62Y7gZnsLTIgv8Alp9HKD+Xg/Qmo23vWz4g6Udi3WNtX/cTYqj64zye/wBQQeQfagtEKWxOiMS4q97D7aXG14I3JIyDg89qxNmxoEN6ZMeQzHZQVuOLOAlI7muaIk6k0EUsXN564WYyWgLkGy58rFSnaULaTylXCfUAQcknnirUi7aa1lBjQm5jclExCZIYQv1YbWhRCwPw4JQCD9R70E7aZybnb2JrbLzKH0b0ofRsWAe2R445/Wts96+SpKE5UQkDyeAKrFz15aY0kQbYHrxcVHAi25PVIP8AOoelA/M0Ejpa3S7VZ24lwkmRIDrqy5vKuFOKUkAnnABAqFud/mX2c/YtIOILjY2zbruCmoZJGUpH77uM8Zwk4yfAwuzag1Nj9o5ItdsWn1WuA7ucX9HXxjj3SgY+vvabfAh2qE3Et8ZqPGaGENNJCQP/AL+tBr6fs8OwWmPbbegpZZTjJxuWfKlHyonkmoK/3S3Xhlu2yg27ZLskxkXBl0HpSQo4QQR6VZSNp/iTgjtW5c5aLvJmWJt6RbrpHCZERxQwHNpBS4nBwtAV6VJOPY4yK59Jel3tcq2WmKyJd/jn7Qh71bbfKac2KkEjsDt45yopRweaDdXEmas1CxapW9i4W5DkS+S4/pRJiqKVIQPOXMA4B9IK/cCuqstoaaQ20hKEISEpSkYAA7AVG6cskew2tuFHUtxWSt5907nH3FcqWs+VE/8AgeKlaBSlKBSlKBSlKBSlKBSlKARmqdqXTlwRdk6l0u6hq7Nt7JEVfDU9sdkLPhQ8K8ceKuNYPIoKrZ9b2me78jcwq03TOxyDcMIUTj90nhY9iO/tXrcNCaYnhJcssVpxIwl2KjoLT/qRg1s6yYsq7BKe1HEakwWGy4tC0Anj+HyFHgDGDkiuE6V/b2JrCHCgmdBL5V0Ys9xTjbUcHGShavwpAAz344oOzM/DrSqEJS5bS+E+ZEl1zP5gqx5qxQLbBtsf5e3w40Vn/px2ktp/oABXN9Yak13arG8JFjab2berdLY6HQlsfiIbX6kHHYnIHP51y1r4h3BtrbbPtJq4q9KZblzdfKieDltQ2EnxgDB7UH6WulyZt0GVK6TskxW962IyQt0jvwnPfGT+lVXUVwalssSpUwvaXubbaUymCEqgPBWUPbwOElW0ZJ9KgM8HimR9X3KTfIcm32xUW7IKY1ynS0LZgy29v3al4TuSo+koyBgKxyDx5SmERrk9anm5F4kLkqdTaIRLVsS6gBbqcFSlKKeFFPCdy+3sE81MuuqZEeJa1IcudnkqR+0bQAjKbIAOE89RSgcKQMJCk5zjFXvTtgiWOO4lgLdkPq6kmU8dzshzypR/8DgeKrljtVxd1MzeIkhKLO1uZjxyz0iqO42hwdhyErO0JwnGDkk5ze6BSlKBSlKBSlKBSlKBSlKBSlKBUber7bLHHD92nMRW1Z29RXK8dwkd1HnsAarWr9Q3F9c6z6ZivPOsoCJs9skiFvHG1KfUtYGFbR2Hv2qqwdLXS+GTEujcu5vhCUxL/cN7KYyeCS0ycK3hQBz2VjkjGCGdSa2k34NJesr0KwwLpGNzdlqAeQjcFJKmh6kpPpOee2Pepb4bvoverNSXvqJfS2pEVh1DrjiCgkrO1SwMd0+kcD25ybFA0ZAYuH2tciq5XRbKUPSJKUqSpQ7KSjG1BHYY7Dj615aAWh5u/vlZW+q9y0ukj+BexA/RCUUExqpxLGmbs6VbQiE8c5Ax6D71xxNlscFrQsK3W+Kb08/FfkrTL++QTtcUVI5yCkHGcAZ471cdYWj9udVGwfPSY8G2wutJUwrgvuH7tKgeDhKSoj2P1qrswLtcXUXC2PXC8aqtL5R8wppuPEjhBILJHG5SkkZCckZHKR3D3i2uXL1fPtcyAX5Uma4JEhUhQS3DKgpRKMcheABk84SBnYcdXtVoiWz5gxkqKpEl2S4pZyd7hyrHsOBx9BUXobVA1VaFy3IbkGSw+qPIjOnJbWkDPsfPkA96sgx4oASBWaUoFKUoFKUoFKUoFKUoFKUoFQWsb07ZbOXITSH7jIcTHgsKOOq8rgD8hyT9AanD2qD1Pp9d6+SejXGRbpkJ0uMyGUpWRlJSoFKgQQQaDQ+GoYVo6DObc6r80GTMeV3W+onqbv8AKoFP0CQPFbdz1ppy1PFmXd4vXH+C0rqufltRk+RXN4mj7u0X2Jmk13NxuQ6486u6/Kx5YKspKGkekKIxnIA45HPH2/cbxa5D64sb9jYrZAYYVZg8w4nGSpx5sHCirwOwHOSaC7ua2efbd+y9MXyQpHAVIYEVs8ZyVOEYH1wahdAznrTB1k7c0tp+VuD0xwsK3tpK0BxSAvjcU8A9vFUd+yl2Arp3B+R1vVOmWieua1PHO5T7KSHG8nA3JCgMEEds9L0roeDA09JhvtdFVxZWiUxFeeDICvKEuElKtu0EnnIoIb4WXOUzPkRb+wlFzvaE3ZqUn8EhtSEjYPYoH7vPBz+cprSwuNvPXlhct6CUINxtkR1TKpARn7xKkYUVhOBtyAQnvkCqRKa+xr2/YE31Tl0tMiK5p9c1WVrK2wFsEgYDZACecAEj3OelWbVVl1BZFPTlMRPUqPLhTVpSppwcKbUD37H8/ag5vMlJ0fOi6rsNouUW3ySkS0TJ6HDMZIyFNo3qWSB6sk8c54zXULHquFeZCGosO6o3thwOyLe602QRkeojHPj3rneurhZGrBd7doW2RnXkx1CfOhJQhqMznKkdTGCVcjYk+T7VvWS4O2ZqC/Jf1Va7YhtLpjPx0zmCjaMJS8lKlJGMcHB+goOrClfDLiXWUOIJKFpCkkgjg/Q190ClKUClKUClKUClKUClKUClKUCsEZFZpQaDFntsecZse3RGpZSUl9thKXCCckbgM+K3h2rNKCD1VpyPqCzTYakNtyH2djcgIG9tQO5BzjOAoA1THdDaguEtu6XaLpKRObHTW07BUpMkYwXFr77jjIG0gV0+lBzKf8P9TzrS7Cc1JCZiPbSu1xbeGowCSPu0rB3BJxycZrxf0+/bhhVju9rV+FUjS9wKm1A4/wAFRBTn6JOPeup1gpBoPllOxlCdy1YSBuX+I/U/WvugGKUClKUClKUClKUClKUH/9k="/>
          <p:cNvSpPr>
            <a:spLocks noChangeAspect="1" noChangeArrowheads="1"/>
          </p:cNvSpPr>
          <p:nvPr/>
        </p:nvSpPr>
        <p:spPr bwMode="auto">
          <a:xfrm>
            <a:off x="76200" y="-503238"/>
            <a:ext cx="1104900" cy="10572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  This anaphora is repeated by Alice many times in the novel and creates a feeling of confusion.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 “ Curioser , and curioser.”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dirty="0" smtClean="0"/>
              <a:t>                                                      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 rot="205766">
            <a:off x="2801858" y="457200"/>
            <a:ext cx="3006785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/>
            <a:r>
              <a:rPr lang="en-US" sz="5400" b="1" dirty="0" smtClean="0">
                <a:ln w="11430">
                  <a:solidFill>
                    <a:schemeClr val="accent4">
                      <a:lumMod val="75000"/>
                    </a:schemeClr>
                  </a:solidFill>
                </a:ln>
                <a:solidFill>
                  <a:schemeClr val="bg2">
                    <a:lumMod val="75000"/>
                  </a:schemeClr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</a:rPr>
              <a:t>Anaphora</a:t>
            </a:r>
            <a:endParaRPr lang="en-US" sz="5400" b="1" cap="none" spc="0" dirty="0">
              <a:ln w="11430">
                <a:solidFill>
                  <a:schemeClr val="accent4">
                    <a:lumMod val="75000"/>
                  </a:schemeClr>
                </a:solidFill>
              </a:ln>
              <a:solidFill>
                <a:schemeClr val="bg2">
                  <a:lumMod val="75000"/>
                </a:schemeClr>
              </a:solidFill>
              <a:effectLst>
                <a:glow rad="228600">
                  <a:schemeClr val="accent3">
                    <a:satMod val="175000"/>
                    <a:alpha val="40000"/>
                  </a:schemeClr>
                </a:glow>
                <a:outerShdw blurRad="80000" dist="40000" dir="5040000" algn="tl">
                  <a:srgbClr val="000000">
                    <a:alpha val="3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  When Alice eats the cake in the entrance and begins to grow , she says this and it shows that when she was growing it was like she was becoming an adult.</a:t>
            </a:r>
          </a:p>
          <a:p>
            <a:pPr>
              <a:buNone/>
            </a:pPr>
            <a:r>
              <a:rPr lang="en-US" dirty="0" smtClean="0"/>
              <a:t>“ Oh my poor little feet , I wonder who will put your shoes and stockings on you dears now? I’m sure I cant be able to…………”</a:t>
            </a:r>
          </a:p>
          <a:p>
            <a:pPr>
              <a:buNone/>
            </a:pPr>
            <a:r>
              <a:rPr lang="en-US" dirty="0" smtClean="0"/>
              <a:t>She goes on sounding very motherly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 rot="20965729">
            <a:off x="2723882" y="381000"/>
            <a:ext cx="331513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/>
            <a:r>
              <a:rPr lang="en-US" sz="5400" b="1" dirty="0" smtClean="0">
                <a:ln w="11430"/>
                <a:solidFill>
                  <a:schemeClr val="accent4">
                    <a:lumMod val="60000"/>
                    <a:lumOff val="40000"/>
                  </a:schemeClr>
                </a:solidFill>
                <a:effectLst>
                  <a:glow rad="101600">
                    <a:srgbClr val="FF0000">
                      <a:alpha val="60000"/>
                    </a:srgbClr>
                  </a:glow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</a:rPr>
              <a:t>Symbolism</a:t>
            </a:r>
            <a:endParaRPr lang="en-US" sz="5400" b="1" cap="none" spc="0" dirty="0">
              <a:ln w="11430"/>
              <a:solidFill>
                <a:schemeClr val="accent4">
                  <a:lumMod val="60000"/>
                  <a:lumOff val="40000"/>
                </a:schemeClr>
              </a:solidFill>
              <a:effectLst>
                <a:glow rad="101600">
                  <a:srgbClr val="FF0000">
                    <a:alpha val="60000"/>
                  </a:srgbClr>
                </a:glow>
                <a:outerShdw blurRad="80000" dist="40000" dir="5040000" algn="tl">
                  <a:srgbClr val="000000">
                    <a:alpha val="30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dirty="0" smtClean="0"/>
              <a:t>The imagery in this is so detailed that you can see the scene clearly in your mind.</a:t>
            </a:r>
          </a:p>
          <a:p>
            <a:pPr>
              <a:buNone/>
            </a:pPr>
            <a:endParaRPr lang="en-US" dirty="0"/>
          </a:p>
          <a:p>
            <a:pPr>
              <a:buNone/>
            </a:pPr>
            <a:r>
              <a:rPr lang="en-US" sz="2400" dirty="0" smtClean="0"/>
              <a:t>The long grass rustled at her feet as the white rabbit hurried by- the frightened mouse splashed his way through the pool of tears-she could hear the rattle of the teacups as the march hare and his friends shared their never-ending meal , and the shrill voice of the queen ordering off her unfortunate guests to execution-once more the pig-baby was sneezing on the duchess’s knee , while plates and dishes crashed around it-once more the shriek of the gryphon , the squeak of the lizards slate-pencil , and the choking of the suppressed guinea-pigs , filled the air , mixed up with the distant sob of the miserable mock turtle. </a:t>
            </a:r>
            <a:endParaRPr lang="en-US" sz="2400" dirty="0"/>
          </a:p>
        </p:txBody>
      </p:sp>
      <p:sp>
        <p:nvSpPr>
          <p:cNvPr id="4" name="Rectangle 3"/>
          <p:cNvSpPr/>
          <p:nvPr/>
        </p:nvSpPr>
        <p:spPr>
          <a:xfrm>
            <a:off x="3027194" y="533400"/>
            <a:ext cx="2789931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none" spc="3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</a:rPr>
              <a:t>Imagery</a:t>
            </a:r>
            <a:endParaRPr lang="en-US" sz="5400" b="1" cap="none" spc="300" dirty="0">
              <a:ln w="11430" cmpd="sng">
                <a:solidFill>
                  <a:schemeClr val="accent1">
                    <a:tint val="10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83000"/>
                      <a:shade val="100000"/>
                      <a:satMod val="200000"/>
                    </a:schemeClr>
                  </a:gs>
                  <a:gs pos="75000">
                    <a:schemeClr val="accent1">
                      <a:tint val="100000"/>
                      <a:shade val="50000"/>
                      <a:satMod val="150000"/>
                    </a:schemeClr>
                  </a:gs>
                </a:gsLst>
                <a:lin ang="5400000"/>
              </a:gradFill>
              <a:effectLst>
                <a:glow rad="45500">
                  <a:schemeClr val="accent1">
                    <a:satMod val="220000"/>
                    <a:alpha val="35000"/>
                  </a:schemeClr>
                </a:glow>
              </a:effectLst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arnival">
      <a:dk1>
        <a:sysClr val="windowText" lastClr="000000"/>
      </a:dk1>
      <a:lt1>
        <a:sysClr val="window" lastClr="FFFFFF"/>
      </a:lt1>
      <a:dk2>
        <a:srgbClr val="2A2D6C"/>
      </a:dk2>
      <a:lt2>
        <a:srgbClr val="FCED90"/>
      </a:lt2>
      <a:accent1>
        <a:srgbClr val="E0B602"/>
      </a:accent1>
      <a:accent2>
        <a:srgbClr val="C77D00"/>
      </a:accent2>
      <a:accent3>
        <a:srgbClr val="C43D1F"/>
      </a:accent3>
      <a:accent4>
        <a:srgbClr val="B42469"/>
      </a:accent4>
      <a:accent5>
        <a:srgbClr val="7B309B"/>
      </a:accent5>
      <a:accent6>
        <a:srgbClr val="4560AD"/>
      </a:accent6>
      <a:hlink>
        <a:srgbClr val="118FBF"/>
      </a:hlink>
      <a:folHlink>
        <a:srgbClr val="0CA15F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178</TotalTime>
  <Words>351</Words>
  <Application>Microsoft Office PowerPoint</Application>
  <PresentationFormat>On-screen Show (4:3)</PresentationFormat>
  <Paragraphs>26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ALICE’S ADVENTURES IN WONDERLAND </vt:lpstr>
      <vt:lpstr>similes </vt:lpstr>
      <vt:lpstr>Slide 3</vt:lpstr>
      <vt:lpstr>Slide 4</vt:lpstr>
      <vt:lpstr>Slide 5</vt:lpstr>
      <vt:lpstr>Slide 6</vt:lpstr>
    </vt:vector>
  </TitlesOfParts>
  <Company>Hewlett-Packard Company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ALICE’S ADVENTURES IN WONDERLAND</dc:title>
  <dc:creator>RJChavez</dc:creator>
  <cp:lastModifiedBy>RJChavez</cp:lastModifiedBy>
  <cp:revision>18</cp:revision>
  <dcterms:created xsi:type="dcterms:W3CDTF">2011-05-09T23:40:33Z</dcterms:created>
  <dcterms:modified xsi:type="dcterms:W3CDTF">2011-05-10T02:39:06Z</dcterms:modified>
</cp:coreProperties>
</file>

<file path=docProps/thumbnail.jpeg>
</file>